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theme/theme2.xml" ContentType="application/vnd.openxmlformats-officedocument.theme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641" r:id="rId2"/>
    <p:sldMasterId id="2147489221" r:id="rId3"/>
  </p:sldMasterIdLst>
  <p:notesMasterIdLst>
    <p:notesMasterId r:id="rId20"/>
  </p:notesMasterIdLst>
  <p:sldIdLst>
    <p:sldId id="325" r:id="rId4"/>
    <p:sldId id="317" r:id="rId5"/>
    <p:sldId id="316" r:id="rId6"/>
    <p:sldId id="323" r:id="rId7"/>
    <p:sldId id="318" r:id="rId8"/>
    <p:sldId id="334" r:id="rId9"/>
    <p:sldId id="326" r:id="rId10"/>
    <p:sldId id="329" r:id="rId11"/>
    <p:sldId id="340" r:id="rId12"/>
    <p:sldId id="337" r:id="rId13"/>
    <p:sldId id="338" r:id="rId14"/>
    <p:sldId id="332" r:id="rId15"/>
    <p:sldId id="343" r:id="rId16"/>
    <p:sldId id="342" r:id="rId17"/>
    <p:sldId id="346" r:id="rId18"/>
    <p:sldId id="3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247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2295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196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8093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8639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080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9276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0187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374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7722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82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4175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54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2728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4034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773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6861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4339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5257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3556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3582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8263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00148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0081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63125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816042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583690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829715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110947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8690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9797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143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96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524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4818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3593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6255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9128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8086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7382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165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77386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229642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657422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9809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961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011663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180158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92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7005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1622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2011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3878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9375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2454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203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6176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1659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0397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5928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1458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799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7528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0376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7041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4326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050043"/>
      </p:ext>
    </p:extLst>
  </p:cSld>
  <p:clrMapOvr>
    <a:masterClrMapping/>
  </p:clrMapOvr>
  <p:transition spd="slow"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243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637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4807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370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206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8077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35413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5388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6742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0404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442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7876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1153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32268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290568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46881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892622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084802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644404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113089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1456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574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59708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9529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59536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9119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5821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1862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8491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8369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798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21625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07152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18568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4154215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8784812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5918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6789144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1679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98414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26576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30818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36299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6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92090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0004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39605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11631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15313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166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43519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4077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0710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03103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916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3302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9446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2346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83862"/>
      </p:ext>
    </p:extLst>
  </p:cSld>
  <p:clrMapOvr>
    <a:masterClrMapping/>
  </p:clrMapOvr>
  <p:transition spd="slow" advClick="0" advTm="0">
    <p:rand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17725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367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225583"/>
      </p:ext>
    </p:extLst>
  </p:cSld>
  <p:clrMapOvr>
    <a:masterClrMapping/>
  </p:clrMapOvr>
  <p:transition spd="slow" advTm="3000">
    <p:rand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0129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4292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25035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9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27807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47294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6923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4407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08374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19771"/>
      </p:ext>
    </p:extLst>
  </p:cSld>
  <p:clrMapOvr>
    <a:masterClrMapping/>
  </p:clrMapOvr>
  <p:transition spd="slow" advTm="3000">
    <p:rand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63533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51118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76749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5921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62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31040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14432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82281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3425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66993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319063"/>
      </p:ext>
    </p:extLst>
  </p:cSld>
  <p:clrMapOvr>
    <a:masterClrMapping/>
  </p:clrMapOvr>
  <p:transition spd="slow" advClick="0" advTm="4000">
    <p:comb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258583"/>
      </p:ext>
    </p:extLst>
  </p:cSld>
  <p:clrMapOvr>
    <a:masterClrMapping/>
  </p:clrMapOvr>
  <p:transition spd="slow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65764"/>
      </p:ext>
    </p:extLst>
  </p:cSld>
  <p:clrMapOvr>
    <a:masterClrMapping/>
  </p:clrMapOvr>
  <p:transition spd="slow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16995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229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051767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77208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9513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71180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38875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22122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09336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85456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16228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55182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165858"/>
      </p:ext>
    </p:extLst>
  </p:cSld>
  <p:clrMapOvr>
    <a:masterClrMapping/>
  </p:clrMapOvr>
  <p:transition spd="slow" advTm="3000">
    <p:random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9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83427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26739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64591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68215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7741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29908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72037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27668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12007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190878"/>
      </p:ext>
    </p:extLst>
  </p:cSld>
  <p:clrMapOvr>
    <a:masterClrMapping/>
  </p:clrMapOvr>
  <p:transition spd="slow" advClick="0" advTm="4000">
    <p:comb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396862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784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08706"/>
      </p:ext>
    </p:extLst>
  </p:cSld>
  <p:clrMapOvr>
    <a:masterClrMapping/>
  </p:clrMapOvr>
  <p:transition spd="slow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78271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100706"/>
      </p:ext>
    </p:extLst>
  </p:cSld>
  <p:clrMapOvr>
    <a:masterClrMapping/>
  </p:clrMapOvr>
  <p:transition spd="slow" advTm="3000">
    <p:random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55603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70891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62217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67572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0213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40150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326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34939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2239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975740"/>
      </p:ext>
    </p:extLst>
  </p:cSld>
  <p:clrMapOvr>
    <a:masterClrMapping/>
  </p:clrMapOvr>
  <p:transition spd="slow" advTm="3000">
    <p:random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5268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60623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60503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66215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1271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85950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44837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797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63449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73119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075360"/>
      </p:ext>
    </p:extLst>
  </p:cSld>
  <p:clrMapOvr>
    <a:masterClrMapping/>
  </p:clrMapOvr>
  <p:transition spd="slow" advClick="0" advTm="4000">
    <p:comb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991113"/>
      </p:ext>
    </p:extLst>
  </p:cSld>
  <p:clrMapOvr>
    <a:masterClrMapping/>
  </p:clrMapOvr>
  <p:transition spd="slow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4296"/>
      </p:ext>
    </p:extLst>
  </p:cSld>
  <p:clrMapOvr>
    <a:masterClrMapping/>
  </p:clrMapOvr>
  <p:transition spd="slow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84743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077679"/>
      </p:ext>
    </p:extLst>
  </p:cSld>
  <p:clrMapOvr>
    <a:masterClrMapping/>
  </p:clrMapOvr>
  <p:transition spd="slow" advTm="3000">
    <p:random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95750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96962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94924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584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69985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48741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5017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43966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34680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800375"/>
      </p:ext>
    </p:extLst>
  </p:cSld>
  <p:clrMapOvr>
    <a:masterClrMapping/>
  </p:clrMapOvr>
  <p:transition spd="slow" advTm="3000">
    <p:random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42377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2441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1318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7947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89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25995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7780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9234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34708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3890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159103"/>
      </p:ext>
    </p:extLst>
  </p:cSld>
  <p:clrMapOvr>
    <a:masterClrMapping/>
  </p:clrMapOvr>
  <p:transition spd="slow" advClick="0" advTm="4000">
    <p:comb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20298"/>
      </p:ext>
    </p:extLst>
  </p:cSld>
  <p:clrMapOvr>
    <a:masterClrMapping/>
  </p:clrMapOvr>
  <p:transition spd="slow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2356"/>
      </p:ext>
    </p:extLst>
  </p:cSld>
  <p:clrMapOvr>
    <a:masterClrMapping/>
  </p:clrMapOvr>
  <p:transition spd="slow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6024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44665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914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3070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9628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34380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20302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19658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81282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6918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56456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9103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6408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04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05899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3345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9884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7135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90811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4210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67759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62835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87923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86726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06201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03507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4302658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146853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3471695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6194100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0051010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49332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6452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27977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63070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477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3165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8197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80103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41963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5685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22002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60260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3376320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4244238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536810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02528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33424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382933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1356528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23086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40298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50495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53405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34086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77327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43041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0835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89580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01325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45700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6587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18942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082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628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90809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06184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4341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130869"/>
      </p:ext>
    </p:extLst>
  </p:cSld>
  <p:clrMapOvr>
    <a:masterClrMapping/>
  </p:clrMapOvr>
  <p:transition spd="slow" advClick="0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42738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41289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59901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26682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68393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92973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28469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0238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1442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200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684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48409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95583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11301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12059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470931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1710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618934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21004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8631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13722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775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60756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72521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70166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30430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107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49580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71695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30987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0184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57907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97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36950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69645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05798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93267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9213785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8686507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8325814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8903552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79740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8612049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386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60269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3528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896514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47610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5711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1484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8211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59227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1609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10212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4754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49686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6781757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261662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6450430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7560081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2361036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767525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60515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611638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85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08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87432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60003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14536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451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624931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23997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28883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6322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405980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08421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184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08299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3613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45533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61731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716943"/>
      </p:ext>
    </p:extLst>
  </p:cSld>
  <p:clrMapOvr>
    <a:masterClrMapping/>
  </p:clrMapOvr>
  <p:transition spd="slow" advClick="0" advTm="0">
    <p:random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07269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61706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2167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6459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31312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87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0821034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47991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5524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791657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2803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41184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4991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5829588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4327379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41849327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14304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3418848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04410927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7807461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868256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951960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883504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586005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14214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45096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16794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064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60353871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24814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935517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18784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2180164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6642173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83032979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256617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7689582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5782266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88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1957876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82639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36122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62384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82560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282516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70394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176125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83340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98799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599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7795020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5119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209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48902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05527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53071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66924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764207"/>
      </p:ext>
    </p:extLst>
  </p:cSld>
  <p:clrMapOvr>
    <a:masterClrMapping/>
  </p:clrMapOvr>
  <p:transition spd="slow" advClick="0" advTm="0">
    <p:random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083372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15701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1859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83677101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3515905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46110350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66756729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01635346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1486433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12925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44226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68058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53280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63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369206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79147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07900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100037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23338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42365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18320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968967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7768793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62927868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894403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40688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1955687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08855968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772574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998796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858808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92422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121157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782522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285910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0010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17321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56144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30826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67701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53019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244810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78536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830698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119784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15221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802380"/>
      </p:ext>
    </p:extLst>
  </p:cSld>
  <p:clrMapOvr>
    <a:masterClrMapping/>
  </p:clrMapOvr>
  <p:transition spd="slow" advClick="0" advTm="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227560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278982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635486"/>
      </p:ext>
    </p:extLst>
  </p:cSld>
  <p:clrMapOvr>
    <a:masterClrMapping/>
  </p:clrMapOvr>
  <p:transition spd="slow" advTm="3000"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284417"/>
      </p:ext>
    </p:extLst>
  </p:cSld>
  <p:clrMapOvr>
    <a:masterClrMapping/>
  </p:clrMapOvr>
  <p:transition spd="slow" advTm="3000"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576018"/>
      </p:ext>
    </p:extLst>
  </p:cSld>
  <p:clrMapOvr>
    <a:masterClrMapping/>
  </p:clrMapOvr>
  <p:transition spd="slow" advTm="3000"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68228"/>
      </p:ext>
    </p:extLst>
  </p:cSld>
  <p:clrMapOvr>
    <a:masterClrMapping/>
  </p:clrMapOvr>
  <p:transition spd="slow" advTm="3000"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3944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167895"/>
      </p:ext>
    </p:extLst>
  </p:cSld>
  <p:clrMapOvr>
    <a:masterClrMapping/>
  </p:clrMapOvr>
  <p:transition spd="slow" advTm="3000"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528575"/>
      </p:ext>
    </p:extLst>
  </p:cSld>
  <p:clrMapOvr>
    <a:masterClrMapping/>
  </p:clrMapOvr>
  <p:transition spd="slow" advTm="3000"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03388"/>
      </p:ext>
    </p:extLst>
  </p:cSld>
  <p:clrMapOvr>
    <a:masterClrMapping/>
  </p:clrMapOvr>
  <p:transition spd="slow" advTm="3000"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1208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68307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971126"/>
      </p:ext>
    </p:extLst>
  </p:cSld>
  <p:clrMapOvr>
    <a:masterClrMapping/>
  </p:clrMapOvr>
  <p:transition spd="slow" advTm="3000">
    <p:random/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08541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914107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144008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220551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53555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64781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3539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167153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9208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250264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62601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288111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5454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066902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899994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46360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544607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2264109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04649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8126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29697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861756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6935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221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56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8900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867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00562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87170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3018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499040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45526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857754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281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78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3734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5979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1279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4313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2489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5816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49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1713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452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0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4762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9485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8690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0023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6758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084897"/>
      </p:ext>
    </p:extLst>
  </p:cSld>
  <p:clrMapOvr>
    <a:masterClrMapping/>
  </p:clrMapOvr>
  <p:transition spd="slow"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0445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7756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141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30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6128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4902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7393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7378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2023/7/20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3503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1430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7517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525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6648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01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32.xml"/><Relationship Id="rId324" Type="http://schemas.openxmlformats.org/officeDocument/2006/relationships/slideLayout" Target="../slideLayouts/slideLayout335.xml"/><Relationship Id="rId531" Type="http://schemas.openxmlformats.org/officeDocument/2006/relationships/slideLayout" Target="../slideLayouts/slideLayout542.xml"/><Relationship Id="rId170" Type="http://schemas.openxmlformats.org/officeDocument/2006/relationships/slideLayout" Target="../slideLayouts/slideLayout181.xml"/><Relationship Id="rId268" Type="http://schemas.openxmlformats.org/officeDocument/2006/relationships/slideLayout" Target="../slideLayouts/slideLayout279.xml"/><Relationship Id="rId475" Type="http://schemas.openxmlformats.org/officeDocument/2006/relationships/slideLayout" Target="../slideLayouts/slideLayout486.xml"/><Relationship Id="rId32" Type="http://schemas.openxmlformats.org/officeDocument/2006/relationships/slideLayout" Target="../slideLayouts/slideLayout43.xml"/><Relationship Id="rId128" Type="http://schemas.openxmlformats.org/officeDocument/2006/relationships/slideLayout" Target="../slideLayouts/slideLayout139.xml"/><Relationship Id="rId335" Type="http://schemas.openxmlformats.org/officeDocument/2006/relationships/slideLayout" Target="../slideLayouts/slideLayout346.xml"/><Relationship Id="rId542" Type="http://schemas.openxmlformats.org/officeDocument/2006/relationships/slideLayout" Target="../slideLayouts/slideLayout553.xml"/><Relationship Id="rId181" Type="http://schemas.openxmlformats.org/officeDocument/2006/relationships/slideLayout" Target="../slideLayouts/slideLayout192.xml"/><Relationship Id="rId402" Type="http://schemas.openxmlformats.org/officeDocument/2006/relationships/slideLayout" Target="../slideLayouts/slideLayout413.xml"/><Relationship Id="rId279" Type="http://schemas.openxmlformats.org/officeDocument/2006/relationships/slideLayout" Target="../slideLayouts/slideLayout290.xml"/><Relationship Id="rId486" Type="http://schemas.openxmlformats.org/officeDocument/2006/relationships/slideLayout" Target="../slideLayouts/slideLayout497.xml"/><Relationship Id="rId43" Type="http://schemas.openxmlformats.org/officeDocument/2006/relationships/slideLayout" Target="../slideLayouts/slideLayout54.xml"/><Relationship Id="rId139" Type="http://schemas.openxmlformats.org/officeDocument/2006/relationships/slideLayout" Target="../slideLayouts/slideLayout150.xml"/><Relationship Id="rId346" Type="http://schemas.openxmlformats.org/officeDocument/2006/relationships/slideLayout" Target="../slideLayouts/slideLayout357.xml"/><Relationship Id="rId192" Type="http://schemas.openxmlformats.org/officeDocument/2006/relationships/slideLayout" Target="../slideLayouts/slideLayout203.xml"/><Relationship Id="rId206" Type="http://schemas.openxmlformats.org/officeDocument/2006/relationships/slideLayout" Target="../slideLayouts/slideLayout217.xml"/><Relationship Id="rId413" Type="http://schemas.openxmlformats.org/officeDocument/2006/relationships/slideLayout" Target="../slideLayouts/slideLayout424.xml"/><Relationship Id="rId497" Type="http://schemas.openxmlformats.org/officeDocument/2006/relationships/slideLayout" Target="../slideLayouts/slideLayout508.xml"/><Relationship Id="rId12" Type="http://schemas.openxmlformats.org/officeDocument/2006/relationships/slideLayout" Target="../slideLayouts/slideLayout23.xml"/><Relationship Id="rId108" Type="http://schemas.openxmlformats.org/officeDocument/2006/relationships/slideLayout" Target="../slideLayouts/slideLayout119.xml"/><Relationship Id="rId315" Type="http://schemas.openxmlformats.org/officeDocument/2006/relationships/slideLayout" Target="../slideLayouts/slideLayout326.xml"/><Relationship Id="rId357" Type="http://schemas.openxmlformats.org/officeDocument/2006/relationships/slideLayout" Target="../slideLayouts/slideLayout368.xml"/><Relationship Id="rId522" Type="http://schemas.openxmlformats.org/officeDocument/2006/relationships/slideLayout" Target="../slideLayouts/slideLayout533.xml"/><Relationship Id="rId54" Type="http://schemas.openxmlformats.org/officeDocument/2006/relationships/slideLayout" Target="../slideLayouts/slideLayout65.xml"/><Relationship Id="rId96" Type="http://schemas.openxmlformats.org/officeDocument/2006/relationships/slideLayout" Target="../slideLayouts/slideLayout107.xml"/><Relationship Id="rId161" Type="http://schemas.openxmlformats.org/officeDocument/2006/relationships/slideLayout" Target="../slideLayouts/slideLayout172.xml"/><Relationship Id="rId217" Type="http://schemas.openxmlformats.org/officeDocument/2006/relationships/slideLayout" Target="../slideLayouts/slideLayout228.xml"/><Relationship Id="rId399" Type="http://schemas.openxmlformats.org/officeDocument/2006/relationships/slideLayout" Target="../slideLayouts/slideLayout410.xml"/><Relationship Id="rId259" Type="http://schemas.openxmlformats.org/officeDocument/2006/relationships/slideLayout" Target="../slideLayouts/slideLayout270.xml"/><Relationship Id="rId424" Type="http://schemas.openxmlformats.org/officeDocument/2006/relationships/slideLayout" Target="../slideLayouts/slideLayout435.xml"/><Relationship Id="rId466" Type="http://schemas.openxmlformats.org/officeDocument/2006/relationships/slideLayout" Target="../slideLayouts/slideLayout477.xml"/><Relationship Id="rId23" Type="http://schemas.openxmlformats.org/officeDocument/2006/relationships/slideLayout" Target="../slideLayouts/slideLayout34.xml"/><Relationship Id="rId119" Type="http://schemas.openxmlformats.org/officeDocument/2006/relationships/slideLayout" Target="../slideLayouts/slideLayout130.xml"/><Relationship Id="rId270" Type="http://schemas.openxmlformats.org/officeDocument/2006/relationships/slideLayout" Target="../slideLayouts/slideLayout281.xml"/><Relationship Id="rId326" Type="http://schemas.openxmlformats.org/officeDocument/2006/relationships/slideLayout" Target="../slideLayouts/slideLayout337.xml"/><Relationship Id="rId533" Type="http://schemas.openxmlformats.org/officeDocument/2006/relationships/slideLayout" Target="../slideLayouts/slideLayout544.xml"/><Relationship Id="rId65" Type="http://schemas.openxmlformats.org/officeDocument/2006/relationships/slideLayout" Target="../slideLayouts/slideLayout76.xml"/><Relationship Id="rId130" Type="http://schemas.openxmlformats.org/officeDocument/2006/relationships/slideLayout" Target="../slideLayouts/slideLayout141.xml"/><Relationship Id="rId368" Type="http://schemas.openxmlformats.org/officeDocument/2006/relationships/slideLayout" Target="../slideLayouts/slideLayout379.xml"/><Relationship Id="rId172" Type="http://schemas.openxmlformats.org/officeDocument/2006/relationships/slideLayout" Target="../slideLayouts/slideLayout183.xml"/><Relationship Id="rId228" Type="http://schemas.openxmlformats.org/officeDocument/2006/relationships/slideLayout" Target="../slideLayouts/slideLayout239.xml"/><Relationship Id="rId435" Type="http://schemas.openxmlformats.org/officeDocument/2006/relationships/slideLayout" Target="../slideLayouts/slideLayout446.xml"/><Relationship Id="rId477" Type="http://schemas.openxmlformats.org/officeDocument/2006/relationships/slideLayout" Target="../slideLayouts/slideLayout488.xml"/><Relationship Id="rId281" Type="http://schemas.openxmlformats.org/officeDocument/2006/relationships/slideLayout" Target="../slideLayouts/slideLayout292.xml"/><Relationship Id="rId337" Type="http://schemas.openxmlformats.org/officeDocument/2006/relationships/slideLayout" Target="../slideLayouts/slideLayout348.xml"/><Relationship Id="rId502" Type="http://schemas.openxmlformats.org/officeDocument/2006/relationships/slideLayout" Target="../slideLayouts/slideLayout513.xml"/><Relationship Id="rId34" Type="http://schemas.openxmlformats.org/officeDocument/2006/relationships/slideLayout" Target="../slideLayouts/slideLayout45.xml"/><Relationship Id="rId76" Type="http://schemas.openxmlformats.org/officeDocument/2006/relationships/slideLayout" Target="../slideLayouts/slideLayout87.xml"/><Relationship Id="rId141" Type="http://schemas.openxmlformats.org/officeDocument/2006/relationships/slideLayout" Target="../slideLayouts/slideLayout152.xml"/><Relationship Id="rId379" Type="http://schemas.openxmlformats.org/officeDocument/2006/relationships/slideLayout" Target="../slideLayouts/slideLayout390.xml"/><Relationship Id="rId544" Type="http://schemas.openxmlformats.org/officeDocument/2006/relationships/slideLayout" Target="../slideLayouts/slideLayout555.xml"/><Relationship Id="rId7" Type="http://schemas.openxmlformats.org/officeDocument/2006/relationships/slideLayout" Target="../slideLayouts/slideLayout18.xml"/><Relationship Id="rId183" Type="http://schemas.openxmlformats.org/officeDocument/2006/relationships/slideLayout" Target="../slideLayouts/slideLayout194.xml"/><Relationship Id="rId239" Type="http://schemas.openxmlformats.org/officeDocument/2006/relationships/slideLayout" Target="../slideLayouts/slideLayout250.xml"/><Relationship Id="rId390" Type="http://schemas.openxmlformats.org/officeDocument/2006/relationships/slideLayout" Target="../slideLayouts/slideLayout401.xml"/><Relationship Id="rId404" Type="http://schemas.openxmlformats.org/officeDocument/2006/relationships/slideLayout" Target="../slideLayouts/slideLayout415.xml"/><Relationship Id="rId446" Type="http://schemas.openxmlformats.org/officeDocument/2006/relationships/slideLayout" Target="../slideLayouts/slideLayout457.xml"/><Relationship Id="rId250" Type="http://schemas.openxmlformats.org/officeDocument/2006/relationships/slideLayout" Target="../slideLayouts/slideLayout261.xml"/><Relationship Id="rId292" Type="http://schemas.openxmlformats.org/officeDocument/2006/relationships/slideLayout" Target="../slideLayouts/slideLayout303.xml"/><Relationship Id="rId306" Type="http://schemas.openxmlformats.org/officeDocument/2006/relationships/slideLayout" Target="../slideLayouts/slideLayout317.xml"/><Relationship Id="rId488" Type="http://schemas.openxmlformats.org/officeDocument/2006/relationships/slideLayout" Target="../slideLayouts/slideLayout499.xml"/><Relationship Id="rId45" Type="http://schemas.openxmlformats.org/officeDocument/2006/relationships/slideLayout" Target="../slideLayouts/slideLayout56.xml"/><Relationship Id="rId87" Type="http://schemas.openxmlformats.org/officeDocument/2006/relationships/slideLayout" Target="../slideLayouts/slideLayout98.xml"/><Relationship Id="rId110" Type="http://schemas.openxmlformats.org/officeDocument/2006/relationships/slideLayout" Target="../slideLayouts/slideLayout121.xml"/><Relationship Id="rId348" Type="http://schemas.openxmlformats.org/officeDocument/2006/relationships/slideLayout" Target="../slideLayouts/slideLayout359.xml"/><Relationship Id="rId513" Type="http://schemas.openxmlformats.org/officeDocument/2006/relationships/slideLayout" Target="../slideLayouts/slideLayout524.xml"/><Relationship Id="rId152" Type="http://schemas.openxmlformats.org/officeDocument/2006/relationships/slideLayout" Target="../slideLayouts/slideLayout163.xml"/><Relationship Id="rId194" Type="http://schemas.openxmlformats.org/officeDocument/2006/relationships/slideLayout" Target="../slideLayouts/slideLayout205.xml"/><Relationship Id="rId208" Type="http://schemas.openxmlformats.org/officeDocument/2006/relationships/slideLayout" Target="../slideLayouts/slideLayout219.xml"/><Relationship Id="rId415" Type="http://schemas.openxmlformats.org/officeDocument/2006/relationships/slideLayout" Target="../slideLayouts/slideLayout426.xml"/><Relationship Id="rId457" Type="http://schemas.openxmlformats.org/officeDocument/2006/relationships/slideLayout" Target="../slideLayouts/slideLayout468.xml"/><Relationship Id="rId261" Type="http://schemas.openxmlformats.org/officeDocument/2006/relationships/slideLayout" Target="../slideLayouts/slideLayout272.xml"/><Relationship Id="rId499" Type="http://schemas.openxmlformats.org/officeDocument/2006/relationships/slideLayout" Target="../slideLayouts/slideLayout510.xml"/><Relationship Id="rId14" Type="http://schemas.openxmlformats.org/officeDocument/2006/relationships/slideLayout" Target="../slideLayouts/slideLayout25.xml"/><Relationship Id="rId56" Type="http://schemas.openxmlformats.org/officeDocument/2006/relationships/slideLayout" Target="../slideLayouts/slideLayout67.xml"/><Relationship Id="rId317" Type="http://schemas.openxmlformats.org/officeDocument/2006/relationships/slideLayout" Target="../slideLayouts/slideLayout328.xml"/><Relationship Id="rId359" Type="http://schemas.openxmlformats.org/officeDocument/2006/relationships/slideLayout" Target="../slideLayouts/slideLayout370.xml"/><Relationship Id="rId524" Type="http://schemas.openxmlformats.org/officeDocument/2006/relationships/slideLayout" Target="../slideLayouts/slideLayout535.xml"/><Relationship Id="rId98" Type="http://schemas.openxmlformats.org/officeDocument/2006/relationships/slideLayout" Target="../slideLayouts/slideLayout109.xml"/><Relationship Id="rId121" Type="http://schemas.openxmlformats.org/officeDocument/2006/relationships/slideLayout" Target="../slideLayouts/slideLayout132.xml"/><Relationship Id="rId163" Type="http://schemas.openxmlformats.org/officeDocument/2006/relationships/slideLayout" Target="../slideLayouts/slideLayout174.xml"/><Relationship Id="rId219" Type="http://schemas.openxmlformats.org/officeDocument/2006/relationships/slideLayout" Target="../slideLayouts/slideLayout230.xml"/><Relationship Id="rId370" Type="http://schemas.openxmlformats.org/officeDocument/2006/relationships/slideLayout" Target="../slideLayouts/slideLayout381.xml"/><Relationship Id="rId426" Type="http://schemas.openxmlformats.org/officeDocument/2006/relationships/slideLayout" Target="../slideLayouts/slideLayout437.xml"/><Relationship Id="rId230" Type="http://schemas.openxmlformats.org/officeDocument/2006/relationships/slideLayout" Target="../slideLayouts/slideLayout241.xml"/><Relationship Id="rId468" Type="http://schemas.openxmlformats.org/officeDocument/2006/relationships/slideLayout" Target="../slideLayouts/slideLayout479.xml"/><Relationship Id="rId25" Type="http://schemas.openxmlformats.org/officeDocument/2006/relationships/slideLayout" Target="../slideLayouts/slideLayout36.xml"/><Relationship Id="rId67" Type="http://schemas.openxmlformats.org/officeDocument/2006/relationships/slideLayout" Target="../slideLayouts/slideLayout78.xml"/><Relationship Id="rId272" Type="http://schemas.openxmlformats.org/officeDocument/2006/relationships/slideLayout" Target="../slideLayouts/slideLayout283.xml"/><Relationship Id="rId328" Type="http://schemas.openxmlformats.org/officeDocument/2006/relationships/slideLayout" Target="../slideLayouts/slideLayout339.xml"/><Relationship Id="rId535" Type="http://schemas.openxmlformats.org/officeDocument/2006/relationships/slideLayout" Target="../slideLayouts/slideLayout546.xml"/><Relationship Id="rId132" Type="http://schemas.openxmlformats.org/officeDocument/2006/relationships/slideLayout" Target="../slideLayouts/slideLayout143.xml"/><Relationship Id="rId174" Type="http://schemas.openxmlformats.org/officeDocument/2006/relationships/slideLayout" Target="../slideLayouts/slideLayout185.xml"/><Relationship Id="rId381" Type="http://schemas.openxmlformats.org/officeDocument/2006/relationships/slideLayout" Target="../slideLayouts/slideLayout392.xml"/><Relationship Id="rId241" Type="http://schemas.openxmlformats.org/officeDocument/2006/relationships/slideLayout" Target="../slideLayouts/slideLayout252.xml"/><Relationship Id="rId437" Type="http://schemas.openxmlformats.org/officeDocument/2006/relationships/slideLayout" Target="../slideLayouts/slideLayout448.xml"/><Relationship Id="rId479" Type="http://schemas.openxmlformats.org/officeDocument/2006/relationships/slideLayout" Target="../slideLayouts/slideLayout490.xml"/><Relationship Id="rId36" Type="http://schemas.openxmlformats.org/officeDocument/2006/relationships/slideLayout" Target="../slideLayouts/slideLayout47.xml"/><Relationship Id="rId283" Type="http://schemas.openxmlformats.org/officeDocument/2006/relationships/slideLayout" Target="../slideLayouts/slideLayout294.xml"/><Relationship Id="rId339" Type="http://schemas.openxmlformats.org/officeDocument/2006/relationships/slideLayout" Target="../slideLayouts/slideLayout350.xml"/><Relationship Id="rId490" Type="http://schemas.openxmlformats.org/officeDocument/2006/relationships/slideLayout" Target="../slideLayouts/slideLayout501.xml"/><Relationship Id="rId504" Type="http://schemas.openxmlformats.org/officeDocument/2006/relationships/slideLayout" Target="../slideLayouts/slideLayout515.xml"/><Relationship Id="rId546" Type="http://schemas.openxmlformats.org/officeDocument/2006/relationships/slideLayout" Target="../slideLayouts/slideLayout557.xml"/><Relationship Id="rId78" Type="http://schemas.openxmlformats.org/officeDocument/2006/relationships/slideLayout" Target="../slideLayouts/slideLayout89.xml"/><Relationship Id="rId101" Type="http://schemas.openxmlformats.org/officeDocument/2006/relationships/slideLayout" Target="../slideLayouts/slideLayout112.xml"/><Relationship Id="rId143" Type="http://schemas.openxmlformats.org/officeDocument/2006/relationships/slideLayout" Target="../slideLayouts/slideLayout154.xml"/><Relationship Id="rId185" Type="http://schemas.openxmlformats.org/officeDocument/2006/relationships/slideLayout" Target="../slideLayouts/slideLayout196.xml"/><Relationship Id="rId350" Type="http://schemas.openxmlformats.org/officeDocument/2006/relationships/slideLayout" Target="../slideLayouts/slideLayout361.xml"/><Relationship Id="rId406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20.xml"/><Relationship Id="rId210" Type="http://schemas.openxmlformats.org/officeDocument/2006/relationships/slideLayout" Target="../slideLayouts/slideLayout221.xml"/><Relationship Id="rId392" Type="http://schemas.openxmlformats.org/officeDocument/2006/relationships/slideLayout" Target="../slideLayouts/slideLayout403.xml"/><Relationship Id="rId448" Type="http://schemas.openxmlformats.org/officeDocument/2006/relationships/slideLayout" Target="../slideLayouts/slideLayout459.xml"/><Relationship Id="rId252" Type="http://schemas.openxmlformats.org/officeDocument/2006/relationships/slideLayout" Target="../slideLayouts/slideLayout263.xml"/><Relationship Id="rId294" Type="http://schemas.openxmlformats.org/officeDocument/2006/relationships/slideLayout" Target="../slideLayouts/slideLayout305.xml"/><Relationship Id="rId308" Type="http://schemas.openxmlformats.org/officeDocument/2006/relationships/slideLayout" Target="../slideLayouts/slideLayout319.xml"/><Relationship Id="rId515" Type="http://schemas.openxmlformats.org/officeDocument/2006/relationships/slideLayout" Target="../slideLayouts/slideLayout526.xml"/><Relationship Id="rId47" Type="http://schemas.openxmlformats.org/officeDocument/2006/relationships/slideLayout" Target="../slideLayouts/slideLayout58.xml"/><Relationship Id="rId89" Type="http://schemas.openxmlformats.org/officeDocument/2006/relationships/slideLayout" Target="../slideLayouts/slideLayout100.xml"/><Relationship Id="rId112" Type="http://schemas.openxmlformats.org/officeDocument/2006/relationships/slideLayout" Target="../slideLayouts/slideLayout123.xml"/><Relationship Id="rId154" Type="http://schemas.openxmlformats.org/officeDocument/2006/relationships/slideLayout" Target="../slideLayouts/slideLayout165.xml"/><Relationship Id="rId361" Type="http://schemas.openxmlformats.org/officeDocument/2006/relationships/slideLayout" Target="../slideLayouts/slideLayout372.xml"/><Relationship Id="rId196" Type="http://schemas.openxmlformats.org/officeDocument/2006/relationships/slideLayout" Target="../slideLayouts/slideLayout207.xml"/><Relationship Id="rId417" Type="http://schemas.openxmlformats.org/officeDocument/2006/relationships/slideLayout" Target="../slideLayouts/slideLayout428.xml"/><Relationship Id="rId459" Type="http://schemas.openxmlformats.org/officeDocument/2006/relationships/slideLayout" Target="../slideLayouts/slideLayout470.xml"/><Relationship Id="rId16" Type="http://schemas.openxmlformats.org/officeDocument/2006/relationships/slideLayout" Target="../slideLayouts/slideLayout27.xml"/><Relationship Id="rId221" Type="http://schemas.openxmlformats.org/officeDocument/2006/relationships/slideLayout" Target="../slideLayouts/slideLayout232.xml"/><Relationship Id="rId263" Type="http://schemas.openxmlformats.org/officeDocument/2006/relationships/slideLayout" Target="../slideLayouts/slideLayout274.xml"/><Relationship Id="rId319" Type="http://schemas.openxmlformats.org/officeDocument/2006/relationships/slideLayout" Target="../slideLayouts/slideLayout330.xml"/><Relationship Id="rId470" Type="http://schemas.openxmlformats.org/officeDocument/2006/relationships/slideLayout" Target="../slideLayouts/slideLayout481.xml"/><Relationship Id="rId526" Type="http://schemas.openxmlformats.org/officeDocument/2006/relationships/slideLayout" Target="../slideLayouts/slideLayout537.xml"/><Relationship Id="rId58" Type="http://schemas.openxmlformats.org/officeDocument/2006/relationships/slideLayout" Target="../slideLayouts/slideLayout69.xml"/><Relationship Id="rId123" Type="http://schemas.openxmlformats.org/officeDocument/2006/relationships/slideLayout" Target="../slideLayouts/slideLayout134.xml"/><Relationship Id="rId330" Type="http://schemas.openxmlformats.org/officeDocument/2006/relationships/slideLayout" Target="../slideLayouts/slideLayout341.xml"/><Relationship Id="rId165" Type="http://schemas.openxmlformats.org/officeDocument/2006/relationships/slideLayout" Target="../slideLayouts/slideLayout176.xml"/><Relationship Id="rId372" Type="http://schemas.openxmlformats.org/officeDocument/2006/relationships/slideLayout" Target="../slideLayouts/slideLayout383.xml"/><Relationship Id="rId428" Type="http://schemas.openxmlformats.org/officeDocument/2006/relationships/slideLayout" Target="../slideLayouts/slideLayout439.xml"/><Relationship Id="rId232" Type="http://schemas.openxmlformats.org/officeDocument/2006/relationships/slideLayout" Target="../slideLayouts/slideLayout243.xml"/><Relationship Id="rId274" Type="http://schemas.openxmlformats.org/officeDocument/2006/relationships/slideLayout" Target="../slideLayouts/slideLayout285.xml"/><Relationship Id="rId481" Type="http://schemas.openxmlformats.org/officeDocument/2006/relationships/slideLayout" Target="../slideLayouts/slideLayout492.xml"/><Relationship Id="rId27" Type="http://schemas.openxmlformats.org/officeDocument/2006/relationships/slideLayout" Target="../slideLayouts/slideLayout38.xml"/><Relationship Id="rId69" Type="http://schemas.openxmlformats.org/officeDocument/2006/relationships/slideLayout" Target="../slideLayouts/slideLayout80.xml"/><Relationship Id="rId134" Type="http://schemas.openxmlformats.org/officeDocument/2006/relationships/slideLayout" Target="../slideLayouts/slideLayout145.xml"/><Relationship Id="rId537" Type="http://schemas.openxmlformats.org/officeDocument/2006/relationships/slideLayout" Target="../slideLayouts/slideLayout548.xml"/><Relationship Id="rId80" Type="http://schemas.openxmlformats.org/officeDocument/2006/relationships/slideLayout" Target="../slideLayouts/slideLayout91.xml"/><Relationship Id="rId176" Type="http://schemas.openxmlformats.org/officeDocument/2006/relationships/slideLayout" Target="../slideLayouts/slideLayout187.xml"/><Relationship Id="rId341" Type="http://schemas.openxmlformats.org/officeDocument/2006/relationships/slideLayout" Target="../slideLayouts/slideLayout352.xml"/><Relationship Id="rId383" Type="http://schemas.openxmlformats.org/officeDocument/2006/relationships/slideLayout" Target="../slideLayouts/slideLayout394.xml"/><Relationship Id="rId439" Type="http://schemas.openxmlformats.org/officeDocument/2006/relationships/slideLayout" Target="../slideLayouts/slideLayout450.xml"/><Relationship Id="rId201" Type="http://schemas.openxmlformats.org/officeDocument/2006/relationships/slideLayout" Target="../slideLayouts/slideLayout212.xml"/><Relationship Id="rId243" Type="http://schemas.openxmlformats.org/officeDocument/2006/relationships/slideLayout" Target="../slideLayouts/slideLayout254.xml"/><Relationship Id="rId285" Type="http://schemas.openxmlformats.org/officeDocument/2006/relationships/slideLayout" Target="../slideLayouts/slideLayout296.xml"/><Relationship Id="rId450" Type="http://schemas.openxmlformats.org/officeDocument/2006/relationships/slideLayout" Target="../slideLayouts/slideLayout461.xml"/><Relationship Id="rId506" Type="http://schemas.openxmlformats.org/officeDocument/2006/relationships/slideLayout" Target="../slideLayouts/slideLayout517.xml"/><Relationship Id="rId38" Type="http://schemas.openxmlformats.org/officeDocument/2006/relationships/slideLayout" Target="../slideLayouts/slideLayout49.xml"/><Relationship Id="rId103" Type="http://schemas.openxmlformats.org/officeDocument/2006/relationships/slideLayout" Target="../slideLayouts/slideLayout114.xml"/><Relationship Id="rId310" Type="http://schemas.openxmlformats.org/officeDocument/2006/relationships/slideLayout" Target="../slideLayouts/slideLayout321.xml"/><Relationship Id="rId492" Type="http://schemas.openxmlformats.org/officeDocument/2006/relationships/slideLayout" Target="../slideLayouts/slideLayout503.xml"/><Relationship Id="rId548" Type="http://schemas.openxmlformats.org/officeDocument/2006/relationships/slideLayout" Target="../slideLayouts/slideLayout559.xml"/><Relationship Id="rId91" Type="http://schemas.openxmlformats.org/officeDocument/2006/relationships/slideLayout" Target="../slideLayouts/slideLayout102.xml"/><Relationship Id="rId145" Type="http://schemas.openxmlformats.org/officeDocument/2006/relationships/slideLayout" Target="../slideLayouts/slideLayout156.xml"/><Relationship Id="rId187" Type="http://schemas.openxmlformats.org/officeDocument/2006/relationships/slideLayout" Target="../slideLayouts/slideLayout198.xml"/><Relationship Id="rId352" Type="http://schemas.openxmlformats.org/officeDocument/2006/relationships/slideLayout" Target="../slideLayouts/slideLayout363.xml"/><Relationship Id="rId394" Type="http://schemas.openxmlformats.org/officeDocument/2006/relationships/slideLayout" Target="../slideLayouts/slideLayout405.xml"/><Relationship Id="rId408" Type="http://schemas.openxmlformats.org/officeDocument/2006/relationships/slideLayout" Target="../slideLayouts/slideLayout419.xml"/><Relationship Id="rId212" Type="http://schemas.openxmlformats.org/officeDocument/2006/relationships/slideLayout" Target="../slideLayouts/slideLayout223.xml"/><Relationship Id="rId254" Type="http://schemas.openxmlformats.org/officeDocument/2006/relationships/slideLayout" Target="../slideLayouts/slideLayout265.xml"/><Relationship Id="rId49" Type="http://schemas.openxmlformats.org/officeDocument/2006/relationships/slideLayout" Target="../slideLayouts/slideLayout60.xml"/><Relationship Id="rId114" Type="http://schemas.openxmlformats.org/officeDocument/2006/relationships/slideLayout" Target="../slideLayouts/slideLayout125.xml"/><Relationship Id="rId296" Type="http://schemas.openxmlformats.org/officeDocument/2006/relationships/slideLayout" Target="../slideLayouts/slideLayout307.xml"/><Relationship Id="rId461" Type="http://schemas.openxmlformats.org/officeDocument/2006/relationships/slideLayout" Target="../slideLayouts/slideLayout472.xml"/><Relationship Id="rId517" Type="http://schemas.openxmlformats.org/officeDocument/2006/relationships/slideLayout" Target="../slideLayouts/slideLayout528.xml"/><Relationship Id="rId60" Type="http://schemas.openxmlformats.org/officeDocument/2006/relationships/slideLayout" Target="../slideLayouts/slideLayout71.xml"/><Relationship Id="rId156" Type="http://schemas.openxmlformats.org/officeDocument/2006/relationships/slideLayout" Target="../slideLayouts/slideLayout167.xml"/><Relationship Id="rId198" Type="http://schemas.openxmlformats.org/officeDocument/2006/relationships/slideLayout" Target="../slideLayouts/slideLayout209.xml"/><Relationship Id="rId321" Type="http://schemas.openxmlformats.org/officeDocument/2006/relationships/slideLayout" Target="../slideLayouts/slideLayout332.xml"/><Relationship Id="rId363" Type="http://schemas.openxmlformats.org/officeDocument/2006/relationships/slideLayout" Target="../slideLayouts/slideLayout374.xml"/><Relationship Id="rId419" Type="http://schemas.openxmlformats.org/officeDocument/2006/relationships/slideLayout" Target="../slideLayouts/slideLayout430.xml"/><Relationship Id="rId223" Type="http://schemas.openxmlformats.org/officeDocument/2006/relationships/slideLayout" Target="../slideLayouts/slideLayout234.xml"/><Relationship Id="rId430" Type="http://schemas.openxmlformats.org/officeDocument/2006/relationships/slideLayout" Target="../slideLayouts/slideLayout441.xml"/><Relationship Id="rId18" Type="http://schemas.openxmlformats.org/officeDocument/2006/relationships/slideLayout" Target="../slideLayouts/slideLayout29.xml"/><Relationship Id="rId265" Type="http://schemas.openxmlformats.org/officeDocument/2006/relationships/slideLayout" Target="../slideLayouts/slideLayout276.xml"/><Relationship Id="rId472" Type="http://schemas.openxmlformats.org/officeDocument/2006/relationships/slideLayout" Target="../slideLayouts/slideLayout483.xml"/><Relationship Id="rId528" Type="http://schemas.openxmlformats.org/officeDocument/2006/relationships/slideLayout" Target="../slideLayouts/slideLayout539.xml"/><Relationship Id="rId125" Type="http://schemas.openxmlformats.org/officeDocument/2006/relationships/slideLayout" Target="../slideLayouts/slideLayout136.xml"/><Relationship Id="rId167" Type="http://schemas.openxmlformats.org/officeDocument/2006/relationships/slideLayout" Target="../slideLayouts/slideLayout178.xml"/><Relationship Id="rId332" Type="http://schemas.openxmlformats.org/officeDocument/2006/relationships/slideLayout" Target="../slideLayouts/slideLayout343.xml"/><Relationship Id="rId374" Type="http://schemas.openxmlformats.org/officeDocument/2006/relationships/slideLayout" Target="../slideLayouts/slideLayout385.xml"/><Relationship Id="rId71" Type="http://schemas.openxmlformats.org/officeDocument/2006/relationships/slideLayout" Target="../slideLayouts/slideLayout82.xml"/><Relationship Id="rId234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76" Type="http://schemas.openxmlformats.org/officeDocument/2006/relationships/slideLayout" Target="../slideLayouts/slideLayout287.xml"/><Relationship Id="rId441" Type="http://schemas.openxmlformats.org/officeDocument/2006/relationships/slideLayout" Target="../slideLayouts/slideLayout452.xml"/><Relationship Id="rId483" Type="http://schemas.openxmlformats.org/officeDocument/2006/relationships/slideLayout" Target="../slideLayouts/slideLayout494.xml"/><Relationship Id="rId539" Type="http://schemas.openxmlformats.org/officeDocument/2006/relationships/slideLayout" Target="../slideLayouts/slideLayout550.xml"/><Relationship Id="rId40" Type="http://schemas.openxmlformats.org/officeDocument/2006/relationships/slideLayout" Target="../slideLayouts/slideLayout51.xml"/><Relationship Id="rId136" Type="http://schemas.openxmlformats.org/officeDocument/2006/relationships/slideLayout" Target="../slideLayouts/slideLayout147.xml"/><Relationship Id="rId178" Type="http://schemas.openxmlformats.org/officeDocument/2006/relationships/slideLayout" Target="../slideLayouts/slideLayout189.xml"/><Relationship Id="rId301" Type="http://schemas.openxmlformats.org/officeDocument/2006/relationships/slideLayout" Target="../slideLayouts/slideLayout312.xml"/><Relationship Id="rId343" Type="http://schemas.openxmlformats.org/officeDocument/2006/relationships/slideLayout" Target="../slideLayouts/slideLayout354.xml"/><Relationship Id="rId82" Type="http://schemas.openxmlformats.org/officeDocument/2006/relationships/slideLayout" Target="../slideLayouts/slideLayout93.xml"/><Relationship Id="rId203" Type="http://schemas.openxmlformats.org/officeDocument/2006/relationships/slideLayout" Target="../slideLayouts/slideLayout214.xml"/><Relationship Id="rId385" Type="http://schemas.openxmlformats.org/officeDocument/2006/relationships/slideLayout" Target="../slideLayouts/slideLayout396.xml"/><Relationship Id="rId245" Type="http://schemas.openxmlformats.org/officeDocument/2006/relationships/slideLayout" Target="../slideLayouts/slideLayout256.xml"/><Relationship Id="rId287" Type="http://schemas.openxmlformats.org/officeDocument/2006/relationships/slideLayout" Target="../slideLayouts/slideLayout298.xml"/><Relationship Id="rId410" Type="http://schemas.openxmlformats.org/officeDocument/2006/relationships/slideLayout" Target="../slideLayouts/slideLayout421.xml"/><Relationship Id="rId452" Type="http://schemas.openxmlformats.org/officeDocument/2006/relationships/slideLayout" Target="../slideLayouts/slideLayout463.xml"/><Relationship Id="rId494" Type="http://schemas.openxmlformats.org/officeDocument/2006/relationships/slideLayout" Target="../slideLayouts/slideLayout505.xml"/><Relationship Id="rId508" Type="http://schemas.openxmlformats.org/officeDocument/2006/relationships/slideLayout" Target="../slideLayouts/slideLayout519.xml"/><Relationship Id="rId105" Type="http://schemas.openxmlformats.org/officeDocument/2006/relationships/slideLayout" Target="../slideLayouts/slideLayout116.xml"/><Relationship Id="rId147" Type="http://schemas.openxmlformats.org/officeDocument/2006/relationships/slideLayout" Target="../slideLayouts/slideLayout158.xml"/><Relationship Id="rId312" Type="http://schemas.openxmlformats.org/officeDocument/2006/relationships/slideLayout" Target="../slideLayouts/slideLayout323.xml"/><Relationship Id="rId354" Type="http://schemas.openxmlformats.org/officeDocument/2006/relationships/slideLayout" Target="../slideLayouts/slideLayout365.xml"/><Relationship Id="rId51" Type="http://schemas.openxmlformats.org/officeDocument/2006/relationships/slideLayout" Target="../slideLayouts/slideLayout62.xml"/><Relationship Id="rId93" Type="http://schemas.openxmlformats.org/officeDocument/2006/relationships/slideLayout" Target="../slideLayouts/slideLayout104.xml"/><Relationship Id="rId189" Type="http://schemas.openxmlformats.org/officeDocument/2006/relationships/slideLayout" Target="../slideLayouts/slideLayout200.xml"/><Relationship Id="rId396" Type="http://schemas.openxmlformats.org/officeDocument/2006/relationships/slideLayout" Target="../slideLayouts/slideLayout407.xml"/><Relationship Id="rId214" Type="http://schemas.openxmlformats.org/officeDocument/2006/relationships/slideLayout" Target="../slideLayouts/slideLayout225.xml"/><Relationship Id="rId256" Type="http://schemas.openxmlformats.org/officeDocument/2006/relationships/slideLayout" Target="../slideLayouts/slideLayout267.xml"/><Relationship Id="rId298" Type="http://schemas.openxmlformats.org/officeDocument/2006/relationships/slideLayout" Target="../slideLayouts/slideLayout309.xml"/><Relationship Id="rId421" Type="http://schemas.openxmlformats.org/officeDocument/2006/relationships/slideLayout" Target="../slideLayouts/slideLayout432.xml"/><Relationship Id="rId463" Type="http://schemas.openxmlformats.org/officeDocument/2006/relationships/slideLayout" Target="../slideLayouts/slideLayout474.xml"/><Relationship Id="rId519" Type="http://schemas.openxmlformats.org/officeDocument/2006/relationships/slideLayout" Target="../slideLayouts/slideLayout530.xml"/><Relationship Id="rId116" Type="http://schemas.openxmlformats.org/officeDocument/2006/relationships/slideLayout" Target="../slideLayouts/slideLayout127.xml"/><Relationship Id="rId158" Type="http://schemas.openxmlformats.org/officeDocument/2006/relationships/slideLayout" Target="../slideLayouts/slideLayout169.xml"/><Relationship Id="rId323" Type="http://schemas.openxmlformats.org/officeDocument/2006/relationships/slideLayout" Target="../slideLayouts/slideLayout334.xml"/><Relationship Id="rId530" Type="http://schemas.openxmlformats.org/officeDocument/2006/relationships/slideLayout" Target="../slideLayouts/slideLayout541.xml"/><Relationship Id="rId20" Type="http://schemas.openxmlformats.org/officeDocument/2006/relationships/slideLayout" Target="../slideLayouts/slideLayout31.xml"/><Relationship Id="rId62" Type="http://schemas.openxmlformats.org/officeDocument/2006/relationships/slideLayout" Target="../slideLayouts/slideLayout73.xml"/><Relationship Id="rId365" Type="http://schemas.openxmlformats.org/officeDocument/2006/relationships/slideLayout" Target="../slideLayouts/slideLayout376.xml"/><Relationship Id="rId225" Type="http://schemas.openxmlformats.org/officeDocument/2006/relationships/slideLayout" Target="../slideLayouts/slideLayout236.xml"/><Relationship Id="rId267" Type="http://schemas.openxmlformats.org/officeDocument/2006/relationships/slideLayout" Target="../slideLayouts/slideLayout278.xml"/><Relationship Id="rId432" Type="http://schemas.openxmlformats.org/officeDocument/2006/relationships/slideLayout" Target="../slideLayouts/slideLayout443.xml"/><Relationship Id="rId474" Type="http://schemas.openxmlformats.org/officeDocument/2006/relationships/slideLayout" Target="../slideLayouts/slideLayout485.xml"/><Relationship Id="rId127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42.xml"/><Relationship Id="rId73" Type="http://schemas.openxmlformats.org/officeDocument/2006/relationships/slideLayout" Target="../slideLayouts/slideLayout84.xml"/><Relationship Id="rId169" Type="http://schemas.openxmlformats.org/officeDocument/2006/relationships/slideLayout" Target="../slideLayouts/slideLayout180.xml"/><Relationship Id="rId334" Type="http://schemas.openxmlformats.org/officeDocument/2006/relationships/slideLayout" Target="../slideLayouts/slideLayout345.xml"/><Relationship Id="rId376" Type="http://schemas.openxmlformats.org/officeDocument/2006/relationships/slideLayout" Target="../slideLayouts/slideLayout387.xml"/><Relationship Id="rId541" Type="http://schemas.openxmlformats.org/officeDocument/2006/relationships/slideLayout" Target="../slideLayouts/slideLayout552.xml"/><Relationship Id="rId4" Type="http://schemas.openxmlformats.org/officeDocument/2006/relationships/slideLayout" Target="../slideLayouts/slideLayout15.xml"/><Relationship Id="rId180" Type="http://schemas.openxmlformats.org/officeDocument/2006/relationships/slideLayout" Target="../slideLayouts/slideLayout191.xml"/><Relationship Id="rId236" Type="http://schemas.openxmlformats.org/officeDocument/2006/relationships/slideLayout" Target="../slideLayouts/slideLayout247.xml"/><Relationship Id="rId278" Type="http://schemas.openxmlformats.org/officeDocument/2006/relationships/slideLayout" Target="../slideLayouts/slideLayout289.xml"/><Relationship Id="rId401" Type="http://schemas.openxmlformats.org/officeDocument/2006/relationships/slideLayout" Target="../slideLayouts/slideLayout412.xml"/><Relationship Id="rId443" Type="http://schemas.openxmlformats.org/officeDocument/2006/relationships/slideLayout" Target="../slideLayouts/slideLayout454.xml"/><Relationship Id="rId303" Type="http://schemas.openxmlformats.org/officeDocument/2006/relationships/slideLayout" Target="../slideLayouts/slideLayout314.xml"/><Relationship Id="rId485" Type="http://schemas.openxmlformats.org/officeDocument/2006/relationships/slideLayout" Target="../slideLayouts/slideLayout496.xml"/><Relationship Id="rId42" Type="http://schemas.openxmlformats.org/officeDocument/2006/relationships/slideLayout" Target="../slideLayouts/slideLayout53.xml"/><Relationship Id="rId84" Type="http://schemas.openxmlformats.org/officeDocument/2006/relationships/slideLayout" Target="../slideLayouts/slideLayout95.xml"/><Relationship Id="rId138" Type="http://schemas.openxmlformats.org/officeDocument/2006/relationships/slideLayout" Target="../slideLayouts/slideLayout149.xml"/><Relationship Id="rId345" Type="http://schemas.openxmlformats.org/officeDocument/2006/relationships/slideLayout" Target="../slideLayouts/slideLayout356.xml"/><Relationship Id="rId387" Type="http://schemas.openxmlformats.org/officeDocument/2006/relationships/slideLayout" Target="../slideLayouts/slideLayout398.xml"/><Relationship Id="rId510" Type="http://schemas.openxmlformats.org/officeDocument/2006/relationships/slideLayout" Target="../slideLayouts/slideLayout521.xml"/><Relationship Id="rId191" Type="http://schemas.openxmlformats.org/officeDocument/2006/relationships/slideLayout" Target="../slideLayouts/slideLayout202.xml"/><Relationship Id="rId205" Type="http://schemas.openxmlformats.org/officeDocument/2006/relationships/slideLayout" Target="../slideLayouts/slideLayout216.xml"/><Relationship Id="rId247" Type="http://schemas.openxmlformats.org/officeDocument/2006/relationships/slideLayout" Target="../slideLayouts/slideLayout258.xml"/><Relationship Id="rId412" Type="http://schemas.openxmlformats.org/officeDocument/2006/relationships/slideLayout" Target="../slideLayouts/slideLayout423.xml"/><Relationship Id="rId107" Type="http://schemas.openxmlformats.org/officeDocument/2006/relationships/slideLayout" Target="../slideLayouts/slideLayout118.xml"/><Relationship Id="rId289" Type="http://schemas.openxmlformats.org/officeDocument/2006/relationships/slideLayout" Target="../slideLayouts/slideLayout300.xml"/><Relationship Id="rId454" Type="http://schemas.openxmlformats.org/officeDocument/2006/relationships/slideLayout" Target="../slideLayouts/slideLayout465.xml"/><Relationship Id="rId496" Type="http://schemas.openxmlformats.org/officeDocument/2006/relationships/slideLayout" Target="../slideLayouts/slideLayout507.xml"/><Relationship Id="rId11" Type="http://schemas.openxmlformats.org/officeDocument/2006/relationships/slideLayout" Target="../slideLayouts/slideLayout22.xml"/><Relationship Id="rId53" Type="http://schemas.openxmlformats.org/officeDocument/2006/relationships/slideLayout" Target="../slideLayouts/slideLayout64.xml"/><Relationship Id="rId149" Type="http://schemas.openxmlformats.org/officeDocument/2006/relationships/slideLayout" Target="../slideLayouts/slideLayout160.xml"/><Relationship Id="rId314" Type="http://schemas.openxmlformats.org/officeDocument/2006/relationships/slideLayout" Target="../slideLayouts/slideLayout325.xml"/><Relationship Id="rId356" Type="http://schemas.openxmlformats.org/officeDocument/2006/relationships/slideLayout" Target="../slideLayouts/slideLayout367.xml"/><Relationship Id="rId398" Type="http://schemas.openxmlformats.org/officeDocument/2006/relationships/slideLayout" Target="../slideLayouts/slideLayout409.xml"/><Relationship Id="rId521" Type="http://schemas.openxmlformats.org/officeDocument/2006/relationships/slideLayout" Target="../slideLayouts/slideLayout532.xml"/><Relationship Id="rId95" Type="http://schemas.openxmlformats.org/officeDocument/2006/relationships/slideLayout" Target="../slideLayouts/slideLayout106.xml"/><Relationship Id="rId160" Type="http://schemas.openxmlformats.org/officeDocument/2006/relationships/slideLayout" Target="../slideLayouts/slideLayout171.xml"/><Relationship Id="rId216" Type="http://schemas.openxmlformats.org/officeDocument/2006/relationships/slideLayout" Target="../slideLayouts/slideLayout227.xml"/><Relationship Id="rId423" Type="http://schemas.openxmlformats.org/officeDocument/2006/relationships/slideLayout" Target="../slideLayouts/slideLayout434.xml"/><Relationship Id="rId258" Type="http://schemas.openxmlformats.org/officeDocument/2006/relationships/slideLayout" Target="../slideLayouts/slideLayout269.xml"/><Relationship Id="rId465" Type="http://schemas.openxmlformats.org/officeDocument/2006/relationships/slideLayout" Target="../slideLayouts/slideLayout476.xml"/><Relationship Id="rId22" Type="http://schemas.openxmlformats.org/officeDocument/2006/relationships/slideLayout" Target="../slideLayouts/slideLayout33.xml"/><Relationship Id="rId64" Type="http://schemas.openxmlformats.org/officeDocument/2006/relationships/slideLayout" Target="../slideLayouts/slideLayout75.xml"/><Relationship Id="rId118" Type="http://schemas.openxmlformats.org/officeDocument/2006/relationships/slideLayout" Target="../slideLayouts/slideLayout129.xml"/><Relationship Id="rId325" Type="http://schemas.openxmlformats.org/officeDocument/2006/relationships/slideLayout" Target="../slideLayouts/slideLayout336.xml"/><Relationship Id="rId367" Type="http://schemas.openxmlformats.org/officeDocument/2006/relationships/slideLayout" Target="../slideLayouts/slideLayout378.xml"/><Relationship Id="rId532" Type="http://schemas.openxmlformats.org/officeDocument/2006/relationships/slideLayout" Target="../slideLayouts/slideLayout543.xml"/><Relationship Id="rId171" Type="http://schemas.openxmlformats.org/officeDocument/2006/relationships/slideLayout" Target="../slideLayouts/slideLayout182.xml"/><Relationship Id="rId227" Type="http://schemas.openxmlformats.org/officeDocument/2006/relationships/slideLayout" Target="../slideLayouts/slideLayout238.xml"/><Relationship Id="rId269" Type="http://schemas.openxmlformats.org/officeDocument/2006/relationships/slideLayout" Target="../slideLayouts/slideLayout280.xml"/><Relationship Id="rId434" Type="http://schemas.openxmlformats.org/officeDocument/2006/relationships/slideLayout" Target="../slideLayouts/slideLayout445.xml"/><Relationship Id="rId476" Type="http://schemas.openxmlformats.org/officeDocument/2006/relationships/slideLayout" Target="../slideLayouts/slideLayout487.xml"/><Relationship Id="rId33" Type="http://schemas.openxmlformats.org/officeDocument/2006/relationships/slideLayout" Target="../slideLayouts/slideLayout44.xml"/><Relationship Id="rId129" Type="http://schemas.openxmlformats.org/officeDocument/2006/relationships/slideLayout" Target="../slideLayouts/slideLayout140.xml"/><Relationship Id="rId280" Type="http://schemas.openxmlformats.org/officeDocument/2006/relationships/slideLayout" Target="../slideLayouts/slideLayout291.xml"/><Relationship Id="rId336" Type="http://schemas.openxmlformats.org/officeDocument/2006/relationships/slideLayout" Target="../slideLayouts/slideLayout347.xml"/><Relationship Id="rId501" Type="http://schemas.openxmlformats.org/officeDocument/2006/relationships/slideLayout" Target="../slideLayouts/slideLayout512.xml"/><Relationship Id="rId543" Type="http://schemas.openxmlformats.org/officeDocument/2006/relationships/slideLayout" Target="../slideLayouts/slideLayout554.xml"/><Relationship Id="rId75" Type="http://schemas.openxmlformats.org/officeDocument/2006/relationships/slideLayout" Target="../slideLayouts/slideLayout86.xml"/><Relationship Id="rId140" Type="http://schemas.openxmlformats.org/officeDocument/2006/relationships/slideLayout" Target="../slideLayouts/slideLayout151.xml"/><Relationship Id="rId182" Type="http://schemas.openxmlformats.org/officeDocument/2006/relationships/slideLayout" Target="../slideLayouts/slideLayout193.xml"/><Relationship Id="rId378" Type="http://schemas.openxmlformats.org/officeDocument/2006/relationships/slideLayout" Target="../slideLayouts/slideLayout389.xml"/><Relationship Id="rId403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17.xml"/><Relationship Id="rId238" Type="http://schemas.openxmlformats.org/officeDocument/2006/relationships/slideLayout" Target="../slideLayouts/slideLayout249.xml"/><Relationship Id="rId445" Type="http://schemas.openxmlformats.org/officeDocument/2006/relationships/slideLayout" Target="../slideLayouts/slideLayout456.xml"/><Relationship Id="rId487" Type="http://schemas.openxmlformats.org/officeDocument/2006/relationships/slideLayout" Target="../slideLayouts/slideLayout498.xml"/><Relationship Id="rId291" Type="http://schemas.openxmlformats.org/officeDocument/2006/relationships/slideLayout" Target="../slideLayouts/slideLayout302.xml"/><Relationship Id="rId305" Type="http://schemas.openxmlformats.org/officeDocument/2006/relationships/slideLayout" Target="../slideLayouts/slideLayout316.xml"/><Relationship Id="rId347" Type="http://schemas.openxmlformats.org/officeDocument/2006/relationships/slideLayout" Target="../slideLayouts/slideLayout358.xml"/><Relationship Id="rId512" Type="http://schemas.openxmlformats.org/officeDocument/2006/relationships/slideLayout" Target="../slideLayouts/slideLayout523.xml"/><Relationship Id="rId44" Type="http://schemas.openxmlformats.org/officeDocument/2006/relationships/slideLayout" Target="../slideLayouts/slideLayout55.xml"/><Relationship Id="rId86" Type="http://schemas.openxmlformats.org/officeDocument/2006/relationships/slideLayout" Target="../slideLayouts/slideLayout97.xml"/><Relationship Id="rId151" Type="http://schemas.openxmlformats.org/officeDocument/2006/relationships/slideLayout" Target="../slideLayouts/slideLayout162.xml"/><Relationship Id="rId389" Type="http://schemas.openxmlformats.org/officeDocument/2006/relationships/slideLayout" Target="../slideLayouts/slideLayout400.xml"/><Relationship Id="rId193" Type="http://schemas.openxmlformats.org/officeDocument/2006/relationships/slideLayout" Target="../slideLayouts/slideLayout204.xml"/><Relationship Id="rId207" Type="http://schemas.openxmlformats.org/officeDocument/2006/relationships/slideLayout" Target="../slideLayouts/slideLayout218.xml"/><Relationship Id="rId249" Type="http://schemas.openxmlformats.org/officeDocument/2006/relationships/slideLayout" Target="../slideLayouts/slideLayout260.xml"/><Relationship Id="rId414" Type="http://schemas.openxmlformats.org/officeDocument/2006/relationships/slideLayout" Target="../slideLayouts/slideLayout425.xml"/><Relationship Id="rId456" Type="http://schemas.openxmlformats.org/officeDocument/2006/relationships/slideLayout" Target="../slideLayouts/slideLayout467.xml"/><Relationship Id="rId498" Type="http://schemas.openxmlformats.org/officeDocument/2006/relationships/slideLayout" Target="../slideLayouts/slideLayout509.xml"/><Relationship Id="rId13" Type="http://schemas.openxmlformats.org/officeDocument/2006/relationships/slideLayout" Target="../slideLayouts/slideLayout24.xml"/><Relationship Id="rId109" Type="http://schemas.openxmlformats.org/officeDocument/2006/relationships/slideLayout" Target="../slideLayouts/slideLayout120.xml"/><Relationship Id="rId260" Type="http://schemas.openxmlformats.org/officeDocument/2006/relationships/slideLayout" Target="../slideLayouts/slideLayout271.xml"/><Relationship Id="rId316" Type="http://schemas.openxmlformats.org/officeDocument/2006/relationships/slideLayout" Target="../slideLayouts/slideLayout327.xml"/><Relationship Id="rId523" Type="http://schemas.openxmlformats.org/officeDocument/2006/relationships/slideLayout" Target="../slideLayouts/slideLayout534.xml"/><Relationship Id="rId55" Type="http://schemas.openxmlformats.org/officeDocument/2006/relationships/slideLayout" Target="../slideLayouts/slideLayout66.xml"/><Relationship Id="rId97" Type="http://schemas.openxmlformats.org/officeDocument/2006/relationships/slideLayout" Target="../slideLayouts/slideLayout108.xml"/><Relationship Id="rId120" Type="http://schemas.openxmlformats.org/officeDocument/2006/relationships/slideLayout" Target="../slideLayouts/slideLayout131.xml"/><Relationship Id="rId358" Type="http://schemas.openxmlformats.org/officeDocument/2006/relationships/slideLayout" Target="../slideLayouts/slideLayout369.xml"/><Relationship Id="rId162" Type="http://schemas.openxmlformats.org/officeDocument/2006/relationships/slideLayout" Target="../slideLayouts/slideLayout173.xml"/><Relationship Id="rId218" Type="http://schemas.openxmlformats.org/officeDocument/2006/relationships/slideLayout" Target="../slideLayouts/slideLayout229.xml"/><Relationship Id="rId425" Type="http://schemas.openxmlformats.org/officeDocument/2006/relationships/slideLayout" Target="../slideLayouts/slideLayout436.xml"/><Relationship Id="rId467" Type="http://schemas.openxmlformats.org/officeDocument/2006/relationships/slideLayout" Target="../slideLayouts/slideLayout478.xml"/><Relationship Id="rId271" Type="http://schemas.openxmlformats.org/officeDocument/2006/relationships/slideLayout" Target="../slideLayouts/slideLayout282.xml"/><Relationship Id="rId24" Type="http://schemas.openxmlformats.org/officeDocument/2006/relationships/slideLayout" Target="../slideLayouts/slideLayout35.xml"/><Relationship Id="rId66" Type="http://schemas.openxmlformats.org/officeDocument/2006/relationships/slideLayout" Target="../slideLayouts/slideLayout77.xml"/><Relationship Id="rId131" Type="http://schemas.openxmlformats.org/officeDocument/2006/relationships/slideLayout" Target="../slideLayouts/slideLayout142.xml"/><Relationship Id="rId327" Type="http://schemas.openxmlformats.org/officeDocument/2006/relationships/slideLayout" Target="../slideLayouts/slideLayout338.xml"/><Relationship Id="rId369" Type="http://schemas.openxmlformats.org/officeDocument/2006/relationships/slideLayout" Target="../slideLayouts/slideLayout380.xml"/><Relationship Id="rId534" Type="http://schemas.openxmlformats.org/officeDocument/2006/relationships/slideLayout" Target="../slideLayouts/slideLayout545.xml"/><Relationship Id="rId173" Type="http://schemas.openxmlformats.org/officeDocument/2006/relationships/slideLayout" Target="../slideLayouts/slideLayout184.xml"/><Relationship Id="rId229" Type="http://schemas.openxmlformats.org/officeDocument/2006/relationships/slideLayout" Target="../slideLayouts/slideLayout240.xml"/><Relationship Id="rId380" Type="http://schemas.openxmlformats.org/officeDocument/2006/relationships/slideLayout" Target="../slideLayouts/slideLayout391.xml"/><Relationship Id="rId436" Type="http://schemas.openxmlformats.org/officeDocument/2006/relationships/slideLayout" Target="../slideLayouts/slideLayout447.xml"/><Relationship Id="rId240" Type="http://schemas.openxmlformats.org/officeDocument/2006/relationships/slideLayout" Target="../slideLayouts/slideLayout251.xml"/><Relationship Id="rId478" Type="http://schemas.openxmlformats.org/officeDocument/2006/relationships/slideLayout" Target="../slideLayouts/slideLayout489.xml"/><Relationship Id="rId35" Type="http://schemas.openxmlformats.org/officeDocument/2006/relationships/slideLayout" Target="../slideLayouts/slideLayout46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282" Type="http://schemas.openxmlformats.org/officeDocument/2006/relationships/slideLayout" Target="../slideLayouts/slideLayout293.xml"/><Relationship Id="rId338" Type="http://schemas.openxmlformats.org/officeDocument/2006/relationships/slideLayout" Target="../slideLayouts/slideLayout349.xml"/><Relationship Id="rId503" Type="http://schemas.openxmlformats.org/officeDocument/2006/relationships/slideLayout" Target="../slideLayouts/slideLayout514.xml"/><Relationship Id="rId545" Type="http://schemas.openxmlformats.org/officeDocument/2006/relationships/slideLayout" Target="../slideLayouts/slideLayout556.xml"/><Relationship Id="rId8" Type="http://schemas.openxmlformats.org/officeDocument/2006/relationships/slideLayout" Target="../slideLayouts/slideLayout19.xml"/><Relationship Id="rId142" Type="http://schemas.openxmlformats.org/officeDocument/2006/relationships/slideLayout" Target="../slideLayouts/slideLayout153.xml"/><Relationship Id="rId184" Type="http://schemas.openxmlformats.org/officeDocument/2006/relationships/slideLayout" Target="../slideLayouts/slideLayout195.xml"/><Relationship Id="rId391" Type="http://schemas.openxmlformats.org/officeDocument/2006/relationships/slideLayout" Target="../slideLayouts/slideLayout402.xml"/><Relationship Id="rId405" Type="http://schemas.openxmlformats.org/officeDocument/2006/relationships/slideLayout" Target="../slideLayouts/slideLayout416.xml"/><Relationship Id="rId447" Type="http://schemas.openxmlformats.org/officeDocument/2006/relationships/slideLayout" Target="../slideLayouts/slideLayout458.xml"/><Relationship Id="rId251" Type="http://schemas.openxmlformats.org/officeDocument/2006/relationships/slideLayout" Target="../slideLayouts/slideLayout262.xml"/><Relationship Id="rId489" Type="http://schemas.openxmlformats.org/officeDocument/2006/relationships/slideLayout" Target="../slideLayouts/slideLayout500.xml"/><Relationship Id="rId46" Type="http://schemas.openxmlformats.org/officeDocument/2006/relationships/slideLayout" Target="../slideLayouts/slideLayout57.xml"/><Relationship Id="rId293" Type="http://schemas.openxmlformats.org/officeDocument/2006/relationships/slideLayout" Target="../slideLayouts/slideLayout304.xml"/><Relationship Id="rId307" Type="http://schemas.openxmlformats.org/officeDocument/2006/relationships/slideLayout" Target="../slideLayouts/slideLayout318.xml"/><Relationship Id="rId349" Type="http://schemas.openxmlformats.org/officeDocument/2006/relationships/slideLayout" Target="../slideLayouts/slideLayout360.xml"/><Relationship Id="rId514" Type="http://schemas.openxmlformats.org/officeDocument/2006/relationships/slideLayout" Target="../slideLayouts/slideLayout525.xml"/><Relationship Id="rId88" Type="http://schemas.openxmlformats.org/officeDocument/2006/relationships/slideLayout" Target="../slideLayouts/slideLayout99.xml"/><Relationship Id="rId111" Type="http://schemas.openxmlformats.org/officeDocument/2006/relationships/slideLayout" Target="../slideLayouts/slideLayout122.xml"/><Relationship Id="rId153" Type="http://schemas.openxmlformats.org/officeDocument/2006/relationships/slideLayout" Target="../slideLayouts/slideLayout164.xml"/><Relationship Id="rId195" Type="http://schemas.openxmlformats.org/officeDocument/2006/relationships/slideLayout" Target="../slideLayouts/slideLayout206.xml"/><Relationship Id="rId209" Type="http://schemas.openxmlformats.org/officeDocument/2006/relationships/slideLayout" Target="../slideLayouts/slideLayout220.xml"/><Relationship Id="rId360" Type="http://schemas.openxmlformats.org/officeDocument/2006/relationships/slideLayout" Target="../slideLayouts/slideLayout371.xml"/><Relationship Id="rId416" Type="http://schemas.openxmlformats.org/officeDocument/2006/relationships/slideLayout" Target="../slideLayouts/slideLayout427.xml"/><Relationship Id="rId220" Type="http://schemas.openxmlformats.org/officeDocument/2006/relationships/slideLayout" Target="../slideLayouts/slideLayout231.xml"/><Relationship Id="rId458" Type="http://schemas.openxmlformats.org/officeDocument/2006/relationships/slideLayout" Target="../slideLayouts/slideLayout469.xml"/><Relationship Id="rId15" Type="http://schemas.openxmlformats.org/officeDocument/2006/relationships/slideLayout" Target="../slideLayouts/slideLayout26.xml"/><Relationship Id="rId57" Type="http://schemas.openxmlformats.org/officeDocument/2006/relationships/slideLayout" Target="../slideLayouts/slideLayout68.xml"/><Relationship Id="rId262" Type="http://schemas.openxmlformats.org/officeDocument/2006/relationships/slideLayout" Target="../slideLayouts/slideLayout273.xml"/><Relationship Id="rId318" Type="http://schemas.openxmlformats.org/officeDocument/2006/relationships/slideLayout" Target="../slideLayouts/slideLayout329.xml"/><Relationship Id="rId525" Type="http://schemas.openxmlformats.org/officeDocument/2006/relationships/slideLayout" Target="../slideLayouts/slideLayout536.xml"/><Relationship Id="rId99" Type="http://schemas.openxmlformats.org/officeDocument/2006/relationships/slideLayout" Target="../slideLayouts/slideLayout110.xml"/><Relationship Id="rId122" Type="http://schemas.openxmlformats.org/officeDocument/2006/relationships/slideLayout" Target="../slideLayouts/slideLayout133.xml"/><Relationship Id="rId164" Type="http://schemas.openxmlformats.org/officeDocument/2006/relationships/slideLayout" Target="../slideLayouts/slideLayout175.xml"/><Relationship Id="rId371" Type="http://schemas.openxmlformats.org/officeDocument/2006/relationships/slideLayout" Target="../slideLayouts/slideLayout382.xml"/><Relationship Id="rId427" Type="http://schemas.openxmlformats.org/officeDocument/2006/relationships/slideLayout" Target="../slideLayouts/slideLayout438.xml"/><Relationship Id="rId469" Type="http://schemas.openxmlformats.org/officeDocument/2006/relationships/slideLayout" Target="../slideLayouts/slideLayout480.xml"/><Relationship Id="rId26" Type="http://schemas.openxmlformats.org/officeDocument/2006/relationships/slideLayout" Target="../slideLayouts/slideLayout37.xml"/><Relationship Id="rId231" Type="http://schemas.openxmlformats.org/officeDocument/2006/relationships/slideLayout" Target="../slideLayouts/slideLayout242.xml"/><Relationship Id="rId273" Type="http://schemas.openxmlformats.org/officeDocument/2006/relationships/slideLayout" Target="../slideLayouts/slideLayout284.xml"/><Relationship Id="rId329" Type="http://schemas.openxmlformats.org/officeDocument/2006/relationships/slideLayout" Target="../slideLayouts/slideLayout340.xml"/><Relationship Id="rId480" Type="http://schemas.openxmlformats.org/officeDocument/2006/relationships/slideLayout" Target="../slideLayouts/slideLayout491.xml"/><Relationship Id="rId536" Type="http://schemas.openxmlformats.org/officeDocument/2006/relationships/slideLayout" Target="../slideLayouts/slideLayout547.xml"/><Relationship Id="rId68" Type="http://schemas.openxmlformats.org/officeDocument/2006/relationships/slideLayout" Target="../slideLayouts/slideLayout79.xml"/><Relationship Id="rId133" Type="http://schemas.openxmlformats.org/officeDocument/2006/relationships/slideLayout" Target="../slideLayouts/slideLayout144.xml"/><Relationship Id="rId175" Type="http://schemas.openxmlformats.org/officeDocument/2006/relationships/slideLayout" Target="../slideLayouts/slideLayout186.xml"/><Relationship Id="rId340" Type="http://schemas.openxmlformats.org/officeDocument/2006/relationships/slideLayout" Target="../slideLayouts/slideLayout351.xml"/><Relationship Id="rId200" Type="http://schemas.openxmlformats.org/officeDocument/2006/relationships/slideLayout" Target="../slideLayouts/slideLayout211.xml"/><Relationship Id="rId382" Type="http://schemas.openxmlformats.org/officeDocument/2006/relationships/slideLayout" Target="../slideLayouts/slideLayout393.xml"/><Relationship Id="rId438" Type="http://schemas.openxmlformats.org/officeDocument/2006/relationships/slideLayout" Target="../slideLayouts/slideLayout449.xml"/><Relationship Id="rId242" Type="http://schemas.openxmlformats.org/officeDocument/2006/relationships/slideLayout" Target="../slideLayouts/slideLayout253.xml"/><Relationship Id="rId284" Type="http://schemas.openxmlformats.org/officeDocument/2006/relationships/slideLayout" Target="../slideLayouts/slideLayout295.xml"/><Relationship Id="rId491" Type="http://schemas.openxmlformats.org/officeDocument/2006/relationships/slideLayout" Target="../slideLayouts/slideLayout502.xml"/><Relationship Id="rId505" Type="http://schemas.openxmlformats.org/officeDocument/2006/relationships/slideLayout" Target="../slideLayouts/slideLayout516.xml"/><Relationship Id="rId37" Type="http://schemas.openxmlformats.org/officeDocument/2006/relationships/slideLayout" Target="../slideLayouts/slideLayout48.xml"/><Relationship Id="rId79" Type="http://schemas.openxmlformats.org/officeDocument/2006/relationships/slideLayout" Target="../slideLayouts/slideLayout90.xml"/><Relationship Id="rId102" Type="http://schemas.openxmlformats.org/officeDocument/2006/relationships/slideLayout" Target="../slideLayouts/slideLayout113.xml"/><Relationship Id="rId144" Type="http://schemas.openxmlformats.org/officeDocument/2006/relationships/slideLayout" Target="../slideLayouts/slideLayout155.xml"/><Relationship Id="rId547" Type="http://schemas.openxmlformats.org/officeDocument/2006/relationships/slideLayout" Target="../slideLayouts/slideLayout558.xml"/><Relationship Id="rId90" Type="http://schemas.openxmlformats.org/officeDocument/2006/relationships/slideLayout" Target="../slideLayouts/slideLayout101.xml"/><Relationship Id="rId186" Type="http://schemas.openxmlformats.org/officeDocument/2006/relationships/slideLayout" Target="../slideLayouts/slideLayout197.xml"/><Relationship Id="rId351" Type="http://schemas.openxmlformats.org/officeDocument/2006/relationships/slideLayout" Target="../slideLayouts/slideLayout362.xml"/><Relationship Id="rId393" Type="http://schemas.openxmlformats.org/officeDocument/2006/relationships/slideLayout" Target="../slideLayouts/slideLayout404.xml"/><Relationship Id="rId407" Type="http://schemas.openxmlformats.org/officeDocument/2006/relationships/slideLayout" Target="../slideLayouts/slideLayout418.xml"/><Relationship Id="rId449" Type="http://schemas.openxmlformats.org/officeDocument/2006/relationships/slideLayout" Target="../slideLayouts/slideLayout460.xml"/><Relationship Id="rId211" Type="http://schemas.openxmlformats.org/officeDocument/2006/relationships/slideLayout" Target="../slideLayouts/slideLayout222.xml"/><Relationship Id="rId253" Type="http://schemas.openxmlformats.org/officeDocument/2006/relationships/slideLayout" Target="../slideLayouts/slideLayout264.xml"/><Relationship Id="rId295" Type="http://schemas.openxmlformats.org/officeDocument/2006/relationships/slideLayout" Target="../slideLayouts/slideLayout306.xml"/><Relationship Id="rId309" Type="http://schemas.openxmlformats.org/officeDocument/2006/relationships/slideLayout" Target="../slideLayouts/slideLayout320.xml"/><Relationship Id="rId460" Type="http://schemas.openxmlformats.org/officeDocument/2006/relationships/slideLayout" Target="../slideLayouts/slideLayout471.xml"/><Relationship Id="rId516" Type="http://schemas.openxmlformats.org/officeDocument/2006/relationships/slideLayout" Target="../slideLayouts/slideLayout527.xml"/><Relationship Id="rId48" Type="http://schemas.openxmlformats.org/officeDocument/2006/relationships/slideLayout" Target="../slideLayouts/slideLayout59.xml"/><Relationship Id="rId113" Type="http://schemas.openxmlformats.org/officeDocument/2006/relationships/slideLayout" Target="../slideLayouts/slideLayout124.xml"/><Relationship Id="rId320" Type="http://schemas.openxmlformats.org/officeDocument/2006/relationships/slideLayout" Target="../slideLayouts/slideLayout331.xml"/><Relationship Id="rId155" Type="http://schemas.openxmlformats.org/officeDocument/2006/relationships/slideLayout" Target="../slideLayouts/slideLayout166.xml"/><Relationship Id="rId197" Type="http://schemas.openxmlformats.org/officeDocument/2006/relationships/slideLayout" Target="../slideLayouts/slideLayout208.xml"/><Relationship Id="rId362" Type="http://schemas.openxmlformats.org/officeDocument/2006/relationships/slideLayout" Target="../slideLayouts/slideLayout373.xml"/><Relationship Id="rId418" Type="http://schemas.openxmlformats.org/officeDocument/2006/relationships/slideLayout" Target="../slideLayouts/slideLayout429.xml"/><Relationship Id="rId222" Type="http://schemas.openxmlformats.org/officeDocument/2006/relationships/slideLayout" Target="../slideLayouts/slideLayout233.xml"/><Relationship Id="rId264" Type="http://schemas.openxmlformats.org/officeDocument/2006/relationships/slideLayout" Target="../slideLayouts/slideLayout275.xml"/><Relationship Id="rId471" Type="http://schemas.openxmlformats.org/officeDocument/2006/relationships/slideLayout" Target="../slideLayouts/slideLayout482.xml"/><Relationship Id="rId17" Type="http://schemas.openxmlformats.org/officeDocument/2006/relationships/slideLayout" Target="../slideLayouts/slideLayout28.xml"/><Relationship Id="rId59" Type="http://schemas.openxmlformats.org/officeDocument/2006/relationships/slideLayout" Target="../slideLayouts/slideLayout70.xml"/><Relationship Id="rId124" Type="http://schemas.openxmlformats.org/officeDocument/2006/relationships/slideLayout" Target="../slideLayouts/slideLayout135.xml"/><Relationship Id="rId527" Type="http://schemas.openxmlformats.org/officeDocument/2006/relationships/slideLayout" Target="../slideLayouts/slideLayout538.xml"/><Relationship Id="rId70" Type="http://schemas.openxmlformats.org/officeDocument/2006/relationships/slideLayout" Target="../slideLayouts/slideLayout81.xml"/><Relationship Id="rId166" Type="http://schemas.openxmlformats.org/officeDocument/2006/relationships/slideLayout" Target="../slideLayouts/slideLayout177.xml"/><Relationship Id="rId331" Type="http://schemas.openxmlformats.org/officeDocument/2006/relationships/slideLayout" Target="../slideLayouts/slideLayout342.xml"/><Relationship Id="rId373" Type="http://schemas.openxmlformats.org/officeDocument/2006/relationships/slideLayout" Target="../slideLayouts/slideLayout384.xml"/><Relationship Id="rId429" Type="http://schemas.openxmlformats.org/officeDocument/2006/relationships/slideLayout" Target="../slideLayouts/slideLayout440.xml"/><Relationship Id="rId1" Type="http://schemas.openxmlformats.org/officeDocument/2006/relationships/slideLayout" Target="../slideLayouts/slideLayout12.xml"/><Relationship Id="rId233" Type="http://schemas.openxmlformats.org/officeDocument/2006/relationships/slideLayout" Target="../slideLayouts/slideLayout244.xml"/><Relationship Id="rId440" Type="http://schemas.openxmlformats.org/officeDocument/2006/relationships/slideLayout" Target="../slideLayouts/slideLayout451.xml"/><Relationship Id="rId28" Type="http://schemas.openxmlformats.org/officeDocument/2006/relationships/slideLayout" Target="../slideLayouts/slideLayout39.xml"/><Relationship Id="rId275" Type="http://schemas.openxmlformats.org/officeDocument/2006/relationships/slideLayout" Target="../slideLayouts/slideLayout286.xml"/><Relationship Id="rId300" Type="http://schemas.openxmlformats.org/officeDocument/2006/relationships/slideLayout" Target="../slideLayouts/slideLayout311.xml"/><Relationship Id="rId482" Type="http://schemas.openxmlformats.org/officeDocument/2006/relationships/slideLayout" Target="../slideLayouts/slideLayout493.xml"/><Relationship Id="rId538" Type="http://schemas.openxmlformats.org/officeDocument/2006/relationships/slideLayout" Target="../slideLayouts/slideLayout549.xml"/><Relationship Id="rId81" Type="http://schemas.openxmlformats.org/officeDocument/2006/relationships/slideLayout" Target="../slideLayouts/slideLayout92.xml"/><Relationship Id="rId135" Type="http://schemas.openxmlformats.org/officeDocument/2006/relationships/slideLayout" Target="../slideLayouts/slideLayout146.xml"/><Relationship Id="rId177" Type="http://schemas.openxmlformats.org/officeDocument/2006/relationships/slideLayout" Target="../slideLayouts/slideLayout188.xml"/><Relationship Id="rId342" Type="http://schemas.openxmlformats.org/officeDocument/2006/relationships/slideLayout" Target="../slideLayouts/slideLayout353.xml"/><Relationship Id="rId384" Type="http://schemas.openxmlformats.org/officeDocument/2006/relationships/slideLayout" Target="../slideLayouts/slideLayout395.xml"/><Relationship Id="rId202" Type="http://schemas.openxmlformats.org/officeDocument/2006/relationships/slideLayout" Target="../slideLayouts/slideLayout213.xml"/><Relationship Id="rId244" Type="http://schemas.openxmlformats.org/officeDocument/2006/relationships/slideLayout" Target="../slideLayouts/slideLayout255.xml"/><Relationship Id="rId39" Type="http://schemas.openxmlformats.org/officeDocument/2006/relationships/slideLayout" Target="../slideLayouts/slideLayout50.xml"/><Relationship Id="rId286" Type="http://schemas.openxmlformats.org/officeDocument/2006/relationships/slideLayout" Target="../slideLayouts/slideLayout297.xml"/><Relationship Id="rId451" Type="http://schemas.openxmlformats.org/officeDocument/2006/relationships/slideLayout" Target="../slideLayouts/slideLayout462.xml"/><Relationship Id="rId493" Type="http://schemas.openxmlformats.org/officeDocument/2006/relationships/slideLayout" Target="../slideLayouts/slideLayout504.xml"/><Relationship Id="rId507" Type="http://schemas.openxmlformats.org/officeDocument/2006/relationships/slideLayout" Target="../slideLayouts/slideLayout518.xml"/><Relationship Id="rId549" Type="http://schemas.openxmlformats.org/officeDocument/2006/relationships/theme" Target="../theme/theme2.xml"/><Relationship Id="rId50" Type="http://schemas.openxmlformats.org/officeDocument/2006/relationships/slideLayout" Target="../slideLayouts/slideLayout61.xml"/><Relationship Id="rId104" Type="http://schemas.openxmlformats.org/officeDocument/2006/relationships/slideLayout" Target="../slideLayouts/slideLayout115.xml"/><Relationship Id="rId146" Type="http://schemas.openxmlformats.org/officeDocument/2006/relationships/slideLayout" Target="../slideLayouts/slideLayout157.xml"/><Relationship Id="rId188" Type="http://schemas.openxmlformats.org/officeDocument/2006/relationships/slideLayout" Target="../slideLayouts/slideLayout199.xml"/><Relationship Id="rId311" Type="http://schemas.openxmlformats.org/officeDocument/2006/relationships/slideLayout" Target="../slideLayouts/slideLayout322.xml"/><Relationship Id="rId353" Type="http://schemas.openxmlformats.org/officeDocument/2006/relationships/slideLayout" Target="../slideLayouts/slideLayout364.xml"/><Relationship Id="rId395" Type="http://schemas.openxmlformats.org/officeDocument/2006/relationships/slideLayout" Target="../slideLayouts/slideLayout406.xml"/><Relationship Id="rId409" Type="http://schemas.openxmlformats.org/officeDocument/2006/relationships/slideLayout" Target="../slideLayouts/slideLayout420.xml"/><Relationship Id="rId92" Type="http://schemas.openxmlformats.org/officeDocument/2006/relationships/slideLayout" Target="../slideLayouts/slideLayout103.xml"/><Relationship Id="rId213" Type="http://schemas.openxmlformats.org/officeDocument/2006/relationships/slideLayout" Target="../slideLayouts/slideLayout224.xml"/><Relationship Id="rId420" Type="http://schemas.openxmlformats.org/officeDocument/2006/relationships/slideLayout" Target="../slideLayouts/slideLayout431.xml"/><Relationship Id="rId255" Type="http://schemas.openxmlformats.org/officeDocument/2006/relationships/slideLayout" Target="../slideLayouts/slideLayout266.xml"/><Relationship Id="rId297" Type="http://schemas.openxmlformats.org/officeDocument/2006/relationships/slideLayout" Target="../slideLayouts/slideLayout308.xml"/><Relationship Id="rId462" Type="http://schemas.openxmlformats.org/officeDocument/2006/relationships/slideLayout" Target="../slideLayouts/slideLayout473.xml"/><Relationship Id="rId518" Type="http://schemas.openxmlformats.org/officeDocument/2006/relationships/slideLayout" Target="../slideLayouts/slideLayout529.xml"/><Relationship Id="rId115" Type="http://schemas.openxmlformats.org/officeDocument/2006/relationships/slideLayout" Target="../slideLayouts/slideLayout126.xml"/><Relationship Id="rId157" Type="http://schemas.openxmlformats.org/officeDocument/2006/relationships/slideLayout" Target="../slideLayouts/slideLayout168.xml"/><Relationship Id="rId322" Type="http://schemas.openxmlformats.org/officeDocument/2006/relationships/slideLayout" Target="../slideLayouts/slideLayout333.xml"/><Relationship Id="rId364" Type="http://schemas.openxmlformats.org/officeDocument/2006/relationships/slideLayout" Target="../slideLayouts/slideLayout375.xml"/><Relationship Id="rId61" Type="http://schemas.openxmlformats.org/officeDocument/2006/relationships/slideLayout" Target="../slideLayouts/slideLayout72.xml"/><Relationship Id="rId199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30.xml"/><Relationship Id="rId224" Type="http://schemas.openxmlformats.org/officeDocument/2006/relationships/slideLayout" Target="../slideLayouts/slideLayout235.xml"/><Relationship Id="rId266" Type="http://schemas.openxmlformats.org/officeDocument/2006/relationships/slideLayout" Target="../slideLayouts/slideLayout277.xml"/><Relationship Id="rId431" Type="http://schemas.openxmlformats.org/officeDocument/2006/relationships/slideLayout" Target="../slideLayouts/slideLayout442.xml"/><Relationship Id="rId473" Type="http://schemas.openxmlformats.org/officeDocument/2006/relationships/slideLayout" Target="../slideLayouts/slideLayout484.xml"/><Relationship Id="rId529" Type="http://schemas.openxmlformats.org/officeDocument/2006/relationships/slideLayout" Target="../slideLayouts/slideLayout540.xml"/><Relationship Id="rId30" Type="http://schemas.openxmlformats.org/officeDocument/2006/relationships/slideLayout" Target="../slideLayouts/slideLayout41.xml"/><Relationship Id="rId126" Type="http://schemas.openxmlformats.org/officeDocument/2006/relationships/slideLayout" Target="../slideLayouts/slideLayout137.xml"/><Relationship Id="rId168" Type="http://schemas.openxmlformats.org/officeDocument/2006/relationships/slideLayout" Target="../slideLayouts/slideLayout179.xml"/><Relationship Id="rId333" Type="http://schemas.openxmlformats.org/officeDocument/2006/relationships/slideLayout" Target="../slideLayouts/slideLayout344.xml"/><Relationship Id="rId540" Type="http://schemas.openxmlformats.org/officeDocument/2006/relationships/slideLayout" Target="../slideLayouts/slideLayout551.xml"/><Relationship Id="rId72" Type="http://schemas.openxmlformats.org/officeDocument/2006/relationships/slideLayout" Target="../slideLayouts/slideLayout83.xml"/><Relationship Id="rId375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14.xml"/><Relationship Id="rId235" Type="http://schemas.openxmlformats.org/officeDocument/2006/relationships/slideLayout" Target="../slideLayouts/slideLayout246.xml"/><Relationship Id="rId277" Type="http://schemas.openxmlformats.org/officeDocument/2006/relationships/slideLayout" Target="../slideLayouts/slideLayout288.xml"/><Relationship Id="rId400" Type="http://schemas.openxmlformats.org/officeDocument/2006/relationships/slideLayout" Target="../slideLayouts/slideLayout411.xml"/><Relationship Id="rId442" Type="http://schemas.openxmlformats.org/officeDocument/2006/relationships/slideLayout" Target="../slideLayouts/slideLayout453.xml"/><Relationship Id="rId484" Type="http://schemas.openxmlformats.org/officeDocument/2006/relationships/slideLayout" Target="../slideLayouts/slideLayout495.xml"/><Relationship Id="rId137" Type="http://schemas.openxmlformats.org/officeDocument/2006/relationships/slideLayout" Target="../slideLayouts/slideLayout148.xml"/><Relationship Id="rId302" Type="http://schemas.openxmlformats.org/officeDocument/2006/relationships/slideLayout" Target="../slideLayouts/slideLayout313.xml"/><Relationship Id="rId344" Type="http://schemas.openxmlformats.org/officeDocument/2006/relationships/slideLayout" Target="../slideLayouts/slideLayout355.xml"/><Relationship Id="rId41" Type="http://schemas.openxmlformats.org/officeDocument/2006/relationships/slideLayout" Target="../slideLayouts/slideLayout52.xml"/><Relationship Id="rId83" Type="http://schemas.openxmlformats.org/officeDocument/2006/relationships/slideLayout" Target="../slideLayouts/slideLayout94.xml"/><Relationship Id="rId179" Type="http://schemas.openxmlformats.org/officeDocument/2006/relationships/slideLayout" Target="../slideLayouts/slideLayout190.xml"/><Relationship Id="rId386" Type="http://schemas.openxmlformats.org/officeDocument/2006/relationships/slideLayout" Target="../slideLayouts/slideLayout397.xml"/><Relationship Id="rId190" Type="http://schemas.openxmlformats.org/officeDocument/2006/relationships/slideLayout" Target="../slideLayouts/slideLayout201.xml"/><Relationship Id="rId204" Type="http://schemas.openxmlformats.org/officeDocument/2006/relationships/slideLayout" Target="../slideLayouts/slideLayout215.xml"/><Relationship Id="rId246" Type="http://schemas.openxmlformats.org/officeDocument/2006/relationships/slideLayout" Target="../slideLayouts/slideLayout257.xml"/><Relationship Id="rId288" Type="http://schemas.openxmlformats.org/officeDocument/2006/relationships/slideLayout" Target="../slideLayouts/slideLayout299.xml"/><Relationship Id="rId411" Type="http://schemas.openxmlformats.org/officeDocument/2006/relationships/slideLayout" Target="../slideLayouts/slideLayout422.xml"/><Relationship Id="rId453" Type="http://schemas.openxmlformats.org/officeDocument/2006/relationships/slideLayout" Target="../slideLayouts/slideLayout464.xml"/><Relationship Id="rId509" Type="http://schemas.openxmlformats.org/officeDocument/2006/relationships/slideLayout" Target="../slideLayouts/slideLayout520.xml"/><Relationship Id="rId106" Type="http://schemas.openxmlformats.org/officeDocument/2006/relationships/slideLayout" Target="../slideLayouts/slideLayout117.xml"/><Relationship Id="rId313" Type="http://schemas.openxmlformats.org/officeDocument/2006/relationships/slideLayout" Target="../slideLayouts/slideLayout324.xml"/><Relationship Id="rId495" Type="http://schemas.openxmlformats.org/officeDocument/2006/relationships/slideLayout" Target="../slideLayouts/slideLayout506.xml"/><Relationship Id="rId10" Type="http://schemas.openxmlformats.org/officeDocument/2006/relationships/slideLayout" Target="../slideLayouts/slideLayout21.xml"/><Relationship Id="rId52" Type="http://schemas.openxmlformats.org/officeDocument/2006/relationships/slideLayout" Target="../slideLayouts/slideLayout63.xml"/><Relationship Id="rId94" Type="http://schemas.openxmlformats.org/officeDocument/2006/relationships/slideLayout" Target="../slideLayouts/slideLayout105.xml"/><Relationship Id="rId148" Type="http://schemas.openxmlformats.org/officeDocument/2006/relationships/slideLayout" Target="../slideLayouts/slideLayout159.xml"/><Relationship Id="rId355" Type="http://schemas.openxmlformats.org/officeDocument/2006/relationships/slideLayout" Target="../slideLayouts/slideLayout366.xml"/><Relationship Id="rId397" Type="http://schemas.openxmlformats.org/officeDocument/2006/relationships/slideLayout" Target="../slideLayouts/slideLayout408.xml"/><Relationship Id="rId520" Type="http://schemas.openxmlformats.org/officeDocument/2006/relationships/slideLayout" Target="../slideLayouts/slideLayout531.xml"/><Relationship Id="rId215" Type="http://schemas.openxmlformats.org/officeDocument/2006/relationships/slideLayout" Target="../slideLayouts/slideLayout226.xml"/><Relationship Id="rId257" Type="http://schemas.openxmlformats.org/officeDocument/2006/relationships/slideLayout" Target="../slideLayouts/slideLayout268.xml"/><Relationship Id="rId422" Type="http://schemas.openxmlformats.org/officeDocument/2006/relationships/slideLayout" Target="../slideLayouts/slideLayout433.xml"/><Relationship Id="rId464" Type="http://schemas.openxmlformats.org/officeDocument/2006/relationships/slideLayout" Target="../slideLayouts/slideLayout475.xml"/><Relationship Id="rId299" Type="http://schemas.openxmlformats.org/officeDocument/2006/relationships/slideLayout" Target="../slideLayouts/slideLayout310.xml"/><Relationship Id="rId63" Type="http://schemas.openxmlformats.org/officeDocument/2006/relationships/slideLayout" Target="../slideLayouts/slideLayout74.xml"/><Relationship Id="rId159" Type="http://schemas.openxmlformats.org/officeDocument/2006/relationships/slideLayout" Target="../slideLayouts/slideLayout170.xml"/><Relationship Id="rId366" Type="http://schemas.openxmlformats.org/officeDocument/2006/relationships/slideLayout" Target="../slideLayouts/slideLayout377.xml"/><Relationship Id="rId226" Type="http://schemas.openxmlformats.org/officeDocument/2006/relationships/slideLayout" Target="../slideLayouts/slideLayout237.xml"/><Relationship Id="rId433" Type="http://schemas.openxmlformats.org/officeDocument/2006/relationships/slideLayout" Target="../slideLayouts/slideLayout444.xml"/><Relationship Id="rId74" Type="http://schemas.openxmlformats.org/officeDocument/2006/relationships/slideLayout" Target="../slideLayouts/slideLayout85.xml"/><Relationship Id="rId377" Type="http://schemas.openxmlformats.org/officeDocument/2006/relationships/slideLayout" Target="../slideLayouts/slideLayout388.xml"/><Relationship Id="rId500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16.xml"/><Relationship Id="rId237" Type="http://schemas.openxmlformats.org/officeDocument/2006/relationships/slideLayout" Target="../slideLayouts/slideLayout248.xml"/><Relationship Id="rId444" Type="http://schemas.openxmlformats.org/officeDocument/2006/relationships/slideLayout" Target="../slideLayouts/slideLayout455.xml"/><Relationship Id="rId290" Type="http://schemas.openxmlformats.org/officeDocument/2006/relationships/slideLayout" Target="../slideLayouts/slideLayout301.xml"/><Relationship Id="rId304" Type="http://schemas.openxmlformats.org/officeDocument/2006/relationships/slideLayout" Target="../slideLayouts/slideLayout315.xml"/><Relationship Id="rId388" Type="http://schemas.openxmlformats.org/officeDocument/2006/relationships/slideLayout" Target="../slideLayouts/slideLayout399.xml"/><Relationship Id="rId511" Type="http://schemas.openxmlformats.org/officeDocument/2006/relationships/slideLayout" Target="../slideLayouts/slideLayout522.xml"/><Relationship Id="rId85" Type="http://schemas.openxmlformats.org/officeDocument/2006/relationships/slideLayout" Target="../slideLayouts/slideLayout96.xml"/><Relationship Id="rId150" Type="http://schemas.openxmlformats.org/officeDocument/2006/relationships/slideLayout" Target="../slideLayouts/slideLayout161.xml"/><Relationship Id="rId248" Type="http://schemas.openxmlformats.org/officeDocument/2006/relationships/slideLayout" Target="../slideLayouts/slideLayout259.xml"/><Relationship Id="rId455" Type="http://schemas.openxmlformats.org/officeDocument/2006/relationships/slideLayout" Target="../slideLayouts/slideLayout4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62.xml"/><Relationship Id="rId7" Type="http://schemas.openxmlformats.org/officeDocument/2006/relationships/slideLayout" Target="../slideLayouts/slideLayout566.xml"/><Relationship Id="rId12" Type="http://schemas.openxmlformats.org/officeDocument/2006/relationships/slideLayout" Target="../slideLayouts/slideLayout571.xml"/><Relationship Id="rId2" Type="http://schemas.openxmlformats.org/officeDocument/2006/relationships/slideLayout" Target="../slideLayouts/slideLayout561.xml"/><Relationship Id="rId1" Type="http://schemas.openxmlformats.org/officeDocument/2006/relationships/slideLayout" Target="../slideLayouts/slideLayout560.xml"/><Relationship Id="rId6" Type="http://schemas.openxmlformats.org/officeDocument/2006/relationships/slideLayout" Target="../slideLayouts/slideLayout565.xml"/><Relationship Id="rId11" Type="http://schemas.openxmlformats.org/officeDocument/2006/relationships/slideLayout" Target="../slideLayouts/slideLayout570.xml"/><Relationship Id="rId5" Type="http://schemas.openxmlformats.org/officeDocument/2006/relationships/slideLayout" Target="../slideLayouts/slideLayout564.xml"/><Relationship Id="rId10" Type="http://schemas.openxmlformats.org/officeDocument/2006/relationships/slideLayout" Target="../slideLayouts/slideLayout569.xml"/><Relationship Id="rId4" Type="http://schemas.openxmlformats.org/officeDocument/2006/relationships/slideLayout" Target="../slideLayouts/slideLayout563.xml"/><Relationship Id="rId9" Type="http://schemas.openxmlformats.org/officeDocument/2006/relationships/slideLayout" Target="../slideLayouts/slideLayout5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6592104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8642" r:id="rId1"/>
    <p:sldLayoutId id="2147488643" r:id="rId2"/>
    <p:sldLayoutId id="2147488644" r:id="rId3"/>
    <p:sldLayoutId id="2147488645" r:id="rId4"/>
    <p:sldLayoutId id="2147488646" r:id="rId5"/>
    <p:sldLayoutId id="2147488647" r:id="rId6"/>
    <p:sldLayoutId id="2147488648" r:id="rId7"/>
    <p:sldLayoutId id="2147488649" r:id="rId8"/>
    <p:sldLayoutId id="2147488650" r:id="rId9"/>
    <p:sldLayoutId id="2147488651" r:id="rId10"/>
    <p:sldLayoutId id="2147488652" r:id="rId11"/>
    <p:sldLayoutId id="2147488653" r:id="rId12"/>
    <p:sldLayoutId id="2147484746" r:id="rId13"/>
    <p:sldLayoutId id="2147484747" r:id="rId14"/>
    <p:sldLayoutId id="2147484748" r:id="rId15"/>
    <p:sldLayoutId id="2147484749" r:id="rId16"/>
    <p:sldLayoutId id="2147484750" r:id="rId17"/>
    <p:sldLayoutId id="2147484751" r:id="rId18"/>
    <p:sldLayoutId id="2147484752" r:id="rId19"/>
    <p:sldLayoutId id="2147484753" r:id="rId20"/>
    <p:sldLayoutId id="2147484754" r:id="rId21"/>
    <p:sldLayoutId id="2147484755" r:id="rId22"/>
    <p:sldLayoutId id="2147484756" r:id="rId23"/>
    <p:sldLayoutId id="2147484757" r:id="rId24"/>
    <p:sldLayoutId id="2147484758" r:id="rId25"/>
    <p:sldLayoutId id="2147484759" r:id="rId26"/>
    <p:sldLayoutId id="2147484760" r:id="rId27"/>
    <p:sldLayoutId id="2147484761" r:id="rId28"/>
    <p:sldLayoutId id="2147484762" r:id="rId29"/>
    <p:sldLayoutId id="2147484763" r:id="rId30"/>
    <p:sldLayoutId id="2147484764" r:id="rId31"/>
    <p:sldLayoutId id="2147484765" r:id="rId32"/>
    <p:sldLayoutId id="2147484766" r:id="rId33"/>
    <p:sldLayoutId id="2147484767" r:id="rId34"/>
    <p:sldLayoutId id="2147484768" r:id="rId35"/>
    <p:sldLayoutId id="2147484769" r:id="rId36"/>
    <p:sldLayoutId id="2147484770" r:id="rId37"/>
    <p:sldLayoutId id="2147484771" r:id="rId38"/>
    <p:sldLayoutId id="2147484772" r:id="rId39"/>
    <p:sldLayoutId id="2147484773" r:id="rId40"/>
    <p:sldLayoutId id="2147484774" r:id="rId41"/>
    <p:sldLayoutId id="2147484775" r:id="rId42"/>
    <p:sldLayoutId id="2147484776" r:id="rId43"/>
    <p:sldLayoutId id="2147484777" r:id="rId44"/>
    <p:sldLayoutId id="2147484778" r:id="rId45"/>
    <p:sldLayoutId id="2147484779" r:id="rId46"/>
    <p:sldLayoutId id="2147484780" r:id="rId47"/>
    <p:sldLayoutId id="2147484781" r:id="rId48"/>
    <p:sldLayoutId id="2147484782" r:id="rId49"/>
    <p:sldLayoutId id="2147484783" r:id="rId50"/>
    <p:sldLayoutId id="2147484784" r:id="rId51"/>
    <p:sldLayoutId id="2147484785" r:id="rId52"/>
    <p:sldLayoutId id="2147484786" r:id="rId53"/>
    <p:sldLayoutId id="2147484787" r:id="rId54"/>
    <p:sldLayoutId id="2147484788" r:id="rId55"/>
    <p:sldLayoutId id="2147484789" r:id="rId56"/>
    <p:sldLayoutId id="2147484790" r:id="rId57"/>
    <p:sldLayoutId id="2147484791" r:id="rId58"/>
    <p:sldLayoutId id="2147484792" r:id="rId59"/>
    <p:sldLayoutId id="2147484793" r:id="rId60"/>
    <p:sldLayoutId id="2147484794" r:id="rId61"/>
    <p:sldLayoutId id="2147484795" r:id="rId62"/>
    <p:sldLayoutId id="2147484796" r:id="rId63"/>
    <p:sldLayoutId id="2147484797" r:id="rId64"/>
    <p:sldLayoutId id="2147484798" r:id="rId65"/>
    <p:sldLayoutId id="2147484799" r:id="rId66"/>
    <p:sldLayoutId id="2147484800" r:id="rId67"/>
    <p:sldLayoutId id="2147484801" r:id="rId68"/>
    <p:sldLayoutId id="2147484802" r:id="rId69"/>
    <p:sldLayoutId id="2147484803" r:id="rId70"/>
    <p:sldLayoutId id="2147484804" r:id="rId71"/>
    <p:sldLayoutId id="2147484805" r:id="rId72"/>
    <p:sldLayoutId id="2147484806" r:id="rId73"/>
    <p:sldLayoutId id="2147484807" r:id="rId74"/>
    <p:sldLayoutId id="2147484808" r:id="rId75"/>
    <p:sldLayoutId id="2147484809" r:id="rId76"/>
    <p:sldLayoutId id="2147484810" r:id="rId77"/>
    <p:sldLayoutId id="2147484811" r:id="rId78"/>
    <p:sldLayoutId id="2147484812" r:id="rId79"/>
    <p:sldLayoutId id="2147484813" r:id="rId80"/>
    <p:sldLayoutId id="2147484814" r:id="rId81"/>
    <p:sldLayoutId id="2147484815" r:id="rId82"/>
    <p:sldLayoutId id="2147484816" r:id="rId83"/>
    <p:sldLayoutId id="2147484817" r:id="rId84"/>
    <p:sldLayoutId id="2147484818" r:id="rId85"/>
    <p:sldLayoutId id="2147484819" r:id="rId86"/>
    <p:sldLayoutId id="2147484820" r:id="rId87"/>
    <p:sldLayoutId id="2147484821" r:id="rId88"/>
    <p:sldLayoutId id="2147484822" r:id="rId89"/>
    <p:sldLayoutId id="2147484823" r:id="rId90"/>
    <p:sldLayoutId id="2147484824" r:id="rId91"/>
    <p:sldLayoutId id="2147484825" r:id="rId92"/>
    <p:sldLayoutId id="2147484826" r:id="rId93"/>
    <p:sldLayoutId id="2147484827" r:id="rId94"/>
    <p:sldLayoutId id="2147484828" r:id="rId95"/>
    <p:sldLayoutId id="2147484829" r:id="rId96"/>
    <p:sldLayoutId id="2147484830" r:id="rId97"/>
    <p:sldLayoutId id="2147484831" r:id="rId98"/>
    <p:sldLayoutId id="2147484832" r:id="rId99"/>
    <p:sldLayoutId id="2147484833" r:id="rId100"/>
    <p:sldLayoutId id="2147484834" r:id="rId101"/>
    <p:sldLayoutId id="2147484835" r:id="rId102"/>
    <p:sldLayoutId id="2147484836" r:id="rId103"/>
    <p:sldLayoutId id="2147484837" r:id="rId104"/>
    <p:sldLayoutId id="2147484838" r:id="rId105"/>
    <p:sldLayoutId id="2147484839" r:id="rId106"/>
    <p:sldLayoutId id="2147484840" r:id="rId107"/>
    <p:sldLayoutId id="2147484841" r:id="rId108"/>
    <p:sldLayoutId id="2147484842" r:id="rId109"/>
    <p:sldLayoutId id="2147484843" r:id="rId110"/>
    <p:sldLayoutId id="2147484844" r:id="rId111"/>
    <p:sldLayoutId id="2147484845" r:id="rId112"/>
    <p:sldLayoutId id="2147484846" r:id="rId113"/>
    <p:sldLayoutId id="2147484847" r:id="rId114"/>
    <p:sldLayoutId id="2147484848" r:id="rId115"/>
    <p:sldLayoutId id="2147484849" r:id="rId116"/>
    <p:sldLayoutId id="2147484850" r:id="rId117"/>
    <p:sldLayoutId id="2147484851" r:id="rId118"/>
    <p:sldLayoutId id="2147484852" r:id="rId119"/>
    <p:sldLayoutId id="2147484853" r:id="rId120"/>
    <p:sldLayoutId id="2147484854" r:id="rId121"/>
    <p:sldLayoutId id="2147484855" r:id="rId122"/>
    <p:sldLayoutId id="2147484856" r:id="rId123"/>
    <p:sldLayoutId id="2147484857" r:id="rId124"/>
    <p:sldLayoutId id="2147484858" r:id="rId125"/>
    <p:sldLayoutId id="2147484859" r:id="rId126"/>
    <p:sldLayoutId id="2147484860" r:id="rId127"/>
    <p:sldLayoutId id="2147484861" r:id="rId128"/>
    <p:sldLayoutId id="2147484862" r:id="rId129"/>
    <p:sldLayoutId id="2147484863" r:id="rId130"/>
    <p:sldLayoutId id="2147484864" r:id="rId131"/>
    <p:sldLayoutId id="2147484865" r:id="rId132"/>
    <p:sldLayoutId id="2147484866" r:id="rId133"/>
    <p:sldLayoutId id="2147484867" r:id="rId134"/>
    <p:sldLayoutId id="2147484868" r:id="rId135"/>
    <p:sldLayoutId id="2147484869" r:id="rId136"/>
    <p:sldLayoutId id="2147484870" r:id="rId137"/>
    <p:sldLayoutId id="2147484871" r:id="rId138"/>
    <p:sldLayoutId id="2147484872" r:id="rId139"/>
    <p:sldLayoutId id="2147484873" r:id="rId140"/>
    <p:sldLayoutId id="2147484874" r:id="rId141"/>
    <p:sldLayoutId id="2147484875" r:id="rId142"/>
    <p:sldLayoutId id="2147484876" r:id="rId143"/>
    <p:sldLayoutId id="2147484877" r:id="rId144"/>
    <p:sldLayoutId id="2147484878" r:id="rId145"/>
    <p:sldLayoutId id="2147484879" r:id="rId146"/>
    <p:sldLayoutId id="2147484880" r:id="rId147"/>
    <p:sldLayoutId id="2147484881" r:id="rId148"/>
    <p:sldLayoutId id="2147484882" r:id="rId149"/>
    <p:sldLayoutId id="2147484883" r:id="rId150"/>
    <p:sldLayoutId id="2147484884" r:id="rId151"/>
    <p:sldLayoutId id="2147484885" r:id="rId152"/>
    <p:sldLayoutId id="2147484886" r:id="rId153"/>
    <p:sldLayoutId id="2147484887" r:id="rId154"/>
    <p:sldLayoutId id="2147484888" r:id="rId155"/>
    <p:sldLayoutId id="2147484889" r:id="rId156"/>
    <p:sldLayoutId id="2147484890" r:id="rId157"/>
    <p:sldLayoutId id="2147484891" r:id="rId158"/>
    <p:sldLayoutId id="2147484892" r:id="rId159"/>
    <p:sldLayoutId id="2147484893" r:id="rId160"/>
    <p:sldLayoutId id="2147484894" r:id="rId161"/>
    <p:sldLayoutId id="2147484895" r:id="rId162"/>
    <p:sldLayoutId id="2147484896" r:id="rId163"/>
    <p:sldLayoutId id="2147484897" r:id="rId164"/>
    <p:sldLayoutId id="2147484898" r:id="rId165"/>
    <p:sldLayoutId id="2147484899" r:id="rId166"/>
    <p:sldLayoutId id="2147484900" r:id="rId167"/>
    <p:sldLayoutId id="2147484901" r:id="rId168"/>
    <p:sldLayoutId id="2147484902" r:id="rId169"/>
    <p:sldLayoutId id="2147484903" r:id="rId170"/>
    <p:sldLayoutId id="2147484904" r:id="rId171"/>
    <p:sldLayoutId id="2147484905" r:id="rId172"/>
    <p:sldLayoutId id="2147484906" r:id="rId173"/>
    <p:sldLayoutId id="2147484907" r:id="rId174"/>
    <p:sldLayoutId id="2147484908" r:id="rId175"/>
    <p:sldLayoutId id="2147484909" r:id="rId176"/>
    <p:sldLayoutId id="2147484910" r:id="rId177"/>
    <p:sldLayoutId id="2147484911" r:id="rId178"/>
    <p:sldLayoutId id="2147484912" r:id="rId179"/>
    <p:sldLayoutId id="2147484913" r:id="rId180"/>
    <p:sldLayoutId id="2147484914" r:id="rId181"/>
    <p:sldLayoutId id="2147484915" r:id="rId182"/>
    <p:sldLayoutId id="2147484916" r:id="rId183"/>
    <p:sldLayoutId id="2147484917" r:id="rId184"/>
    <p:sldLayoutId id="2147484918" r:id="rId185"/>
    <p:sldLayoutId id="2147484919" r:id="rId186"/>
    <p:sldLayoutId id="2147484920" r:id="rId187"/>
    <p:sldLayoutId id="2147484921" r:id="rId188"/>
    <p:sldLayoutId id="2147484922" r:id="rId189"/>
    <p:sldLayoutId id="2147484923" r:id="rId190"/>
    <p:sldLayoutId id="2147484924" r:id="rId191"/>
    <p:sldLayoutId id="2147484925" r:id="rId192"/>
    <p:sldLayoutId id="2147484926" r:id="rId193"/>
    <p:sldLayoutId id="2147484927" r:id="rId194"/>
    <p:sldLayoutId id="2147484928" r:id="rId195"/>
    <p:sldLayoutId id="2147484929" r:id="rId196"/>
    <p:sldLayoutId id="2147484930" r:id="rId197"/>
    <p:sldLayoutId id="2147484931" r:id="rId198"/>
    <p:sldLayoutId id="2147484932" r:id="rId199"/>
    <p:sldLayoutId id="2147484933" r:id="rId200"/>
    <p:sldLayoutId id="2147484934" r:id="rId201"/>
    <p:sldLayoutId id="2147484935" r:id="rId202"/>
    <p:sldLayoutId id="2147484936" r:id="rId203"/>
    <p:sldLayoutId id="2147484937" r:id="rId204"/>
    <p:sldLayoutId id="2147484938" r:id="rId205"/>
    <p:sldLayoutId id="2147484939" r:id="rId206"/>
    <p:sldLayoutId id="2147484940" r:id="rId207"/>
    <p:sldLayoutId id="2147484941" r:id="rId208"/>
    <p:sldLayoutId id="2147484942" r:id="rId209"/>
    <p:sldLayoutId id="2147484943" r:id="rId210"/>
    <p:sldLayoutId id="2147484944" r:id="rId211"/>
    <p:sldLayoutId id="2147484945" r:id="rId212"/>
    <p:sldLayoutId id="2147484946" r:id="rId213"/>
    <p:sldLayoutId id="2147484947" r:id="rId214"/>
    <p:sldLayoutId id="2147484948" r:id="rId215"/>
    <p:sldLayoutId id="2147484949" r:id="rId216"/>
    <p:sldLayoutId id="2147484950" r:id="rId217"/>
    <p:sldLayoutId id="2147484951" r:id="rId218"/>
    <p:sldLayoutId id="2147484952" r:id="rId219"/>
    <p:sldLayoutId id="2147484953" r:id="rId220"/>
    <p:sldLayoutId id="2147484954" r:id="rId221"/>
    <p:sldLayoutId id="2147484955" r:id="rId222"/>
    <p:sldLayoutId id="2147484956" r:id="rId223"/>
    <p:sldLayoutId id="2147484957" r:id="rId224"/>
    <p:sldLayoutId id="2147484958" r:id="rId225"/>
    <p:sldLayoutId id="2147484959" r:id="rId226"/>
    <p:sldLayoutId id="2147484960" r:id="rId227"/>
    <p:sldLayoutId id="2147484961" r:id="rId228"/>
    <p:sldLayoutId id="2147484962" r:id="rId229"/>
    <p:sldLayoutId id="2147484963" r:id="rId230"/>
    <p:sldLayoutId id="2147484964" r:id="rId231"/>
    <p:sldLayoutId id="2147484965" r:id="rId232"/>
    <p:sldLayoutId id="2147484966" r:id="rId233"/>
    <p:sldLayoutId id="2147484967" r:id="rId234"/>
    <p:sldLayoutId id="2147484968" r:id="rId235"/>
    <p:sldLayoutId id="2147484969" r:id="rId236"/>
    <p:sldLayoutId id="2147484970" r:id="rId237"/>
    <p:sldLayoutId id="2147484971" r:id="rId238"/>
    <p:sldLayoutId id="2147484972" r:id="rId239"/>
    <p:sldLayoutId id="2147484973" r:id="rId240"/>
    <p:sldLayoutId id="2147484974" r:id="rId241"/>
    <p:sldLayoutId id="2147484975" r:id="rId242"/>
    <p:sldLayoutId id="2147484976" r:id="rId243"/>
    <p:sldLayoutId id="2147484977" r:id="rId244"/>
    <p:sldLayoutId id="2147484978" r:id="rId245"/>
    <p:sldLayoutId id="2147484979" r:id="rId246"/>
    <p:sldLayoutId id="2147484980" r:id="rId247"/>
    <p:sldLayoutId id="2147484981" r:id="rId248"/>
    <p:sldLayoutId id="2147484982" r:id="rId249"/>
    <p:sldLayoutId id="2147484983" r:id="rId250"/>
    <p:sldLayoutId id="2147484984" r:id="rId251"/>
    <p:sldLayoutId id="2147484985" r:id="rId252"/>
    <p:sldLayoutId id="2147484986" r:id="rId253"/>
    <p:sldLayoutId id="2147484987" r:id="rId254"/>
    <p:sldLayoutId id="2147484988" r:id="rId255"/>
    <p:sldLayoutId id="2147484989" r:id="rId256"/>
    <p:sldLayoutId id="2147484990" r:id="rId257"/>
    <p:sldLayoutId id="2147484991" r:id="rId258"/>
    <p:sldLayoutId id="2147484992" r:id="rId259"/>
    <p:sldLayoutId id="2147484993" r:id="rId260"/>
    <p:sldLayoutId id="2147484994" r:id="rId261"/>
    <p:sldLayoutId id="2147484995" r:id="rId262"/>
    <p:sldLayoutId id="2147484996" r:id="rId263"/>
    <p:sldLayoutId id="2147484997" r:id="rId264"/>
    <p:sldLayoutId id="2147484998" r:id="rId265"/>
    <p:sldLayoutId id="2147484999" r:id="rId266"/>
    <p:sldLayoutId id="2147485000" r:id="rId267"/>
    <p:sldLayoutId id="2147485001" r:id="rId268"/>
    <p:sldLayoutId id="2147485002" r:id="rId269"/>
    <p:sldLayoutId id="2147485003" r:id="rId270"/>
    <p:sldLayoutId id="2147485004" r:id="rId271"/>
    <p:sldLayoutId id="2147485005" r:id="rId272"/>
    <p:sldLayoutId id="2147485006" r:id="rId273"/>
    <p:sldLayoutId id="2147485007" r:id="rId274"/>
    <p:sldLayoutId id="2147485008" r:id="rId275"/>
    <p:sldLayoutId id="2147485009" r:id="rId276"/>
    <p:sldLayoutId id="2147485010" r:id="rId277"/>
    <p:sldLayoutId id="2147485011" r:id="rId278"/>
    <p:sldLayoutId id="2147485012" r:id="rId279"/>
    <p:sldLayoutId id="2147485013" r:id="rId280"/>
    <p:sldLayoutId id="2147485014" r:id="rId281"/>
    <p:sldLayoutId id="2147485015" r:id="rId282"/>
    <p:sldLayoutId id="2147485016" r:id="rId283"/>
    <p:sldLayoutId id="2147485017" r:id="rId284"/>
    <p:sldLayoutId id="2147485018" r:id="rId285"/>
    <p:sldLayoutId id="2147485019" r:id="rId286"/>
    <p:sldLayoutId id="2147485020" r:id="rId287"/>
    <p:sldLayoutId id="2147485021" r:id="rId288"/>
    <p:sldLayoutId id="2147485022" r:id="rId289"/>
    <p:sldLayoutId id="2147485023" r:id="rId290"/>
    <p:sldLayoutId id="2147485024" r:id="rId291"/>
    <p:sldLayoutId id="2147485025" r:id="rId292"/>
    <p:sldLayoutId id="2147485026" r:id="rId293"/>
    <p:sldLayoutId id="2147485027" r:id="rId294"/>
    <p:sldLayoutId id="2147485028" r:id="rId295"/>
    <p:sldLayoutId id="2147485029" r:id="rId296"/>
    <p:sldLayoutId id="2147485030" r:id="rId297"/>
    <p:sldLayoutId id="2147485031" r:id="rId298"/>
    <p:sldLayoutId id="2147485032" r:id="rId299"/>
    <p:sldLayoutId id="2147485033" r:id="rId300"/>
    <p:sldLayoutId id="2147485034" r:id="rId301"/>
    <p:sldLayoutId id="2147485035" r:id="rId302"/>
    <p:sldLayoutId id="2147485036" r:id="rId303"/>
    <p:sldLayoutId id="2147485037" r:id="rId304"/>
    <p:sldLayoutId id="2147485038" r:id="rId305"/>
    <p:sldLayoutId id="2147485039" r:id="rId306"/>
    <p:sldLayoutId id="2147485040" r:id="rId307"/>
    <p:sldLayoutId id="2147485041" r:id="rId308"/>
    <p:sldLayoutId id="2147485042" r:id="rId309"/>
    <p:sldLayoutId id="2147485043" r:id="rId310"/>
    <p:sldLayoutId id="2147485044" r:id="rId311"/>
    <p:sldLayoutId id="2147485045" r:id="rId312"/>
    <p:sldLayoutId id="2147485046" r:id="rId313"/>
    <p:sldLayoutId id="2147485047" r:id="rId314"/>
    <p:sldLayoutId id="2147485048" r:id="rId315"/>
    <p:sldLayoutId id="2147485049" r:id="rId316"/>
    <p:sldLayoutId id="2147485050" r:id="rId317"/>
    <p:sldLayoutId id="2147485051" r:id="rId318"/>
    <p:sldLayoutId id="2147485052" r:id="rId319"/>
    <p:sldLayoutId id="2147485053" r:id="rId320"/>
    <p:sldLayoutId id="2147485054" r:id="rId321"/>
    <p:sldLayoutId id="2147485055" r:id="rId322"/>
    <p:sldLayoutId id="2147485056" r:id="rId323"/>
    <p:sldLayoutId id="2147485057" r:id="rId324"/>
    <p:sldLayoutId id="2147485058" r:id="rId325"/>
    <p:sldLayoutId id="2147485059" r:id="rId326"/>
    <p:sldLayoutId id="2147485060" r:id="rId327"/>
    <p:sldLayoutId id="2147485061" r:id="rId328"/>
    <p:sldLayoutId id="2147485062" r:id="rId329"/>
    <p:sldLayoutId id="2147485063" r:id="rId330"/>
    <p:sldLayoutId id="2147485064" r:id="rId331"/>
    <p:sldLayoutId id="2147485065" r:id="rId332"/>
    <p:sldLayoutId id="2147485066" r:id="rId333"/>
    <p:sldLayoutId id="2147485067" r:id="rId334"/>
    <p:sldLayoutId id="2147485068" r:id="rId335"/>
    <p:sldLayoutId id="2147485069" r:id="rId336"/>
    <p:sldLayoutId id="2147485070" r:id="rId337"/>
    <p:sldLayoutId id="2147485071" r:id="rId338"/>
    <p:sldLayoutId id="2147485072" r:id="rId339"/>
    <p:sldLayoutId id="2147485073" r:id="rId340"/>
    <p:sldLayoutId id="2147485074" r:id="rId341"/>
    <p:sldLayoutId id="2147485075" r:id="rId342"/>
    <p:sldLayoutId id="2147485076" r:id="rId343"/>
    <p:sldLayoutId id="2147485077" r:id="rId344"/>
    <p:sldLayoutId id="2147485078" r:id="rId345"/>
    <p:sldLayoutId id="2147485079" r:id="rId346"/>
    <p:sldLayoutId id="2147485080" r:id="rId347"/>
    <p:sldLayoutId id="2147485081" r:id="rId348"/>
    <p:sldLayoutId id="2147485082" r:id="rId349"/>
    <p:sldLayoutId id="2147485083" r:id="rId350"/>
    <p:sldLayoutId id="2147485084" r:id="rId351"/>
    <p:sldLayoutId id="2147485085" r:id="rId352"/>
    <p:sldLayoutId id="2147485086" r:id="rId353"/>
    <p:sldLayoutId id="2147485087" r:id="rId354"/>
    <p:sldLayoutId id="2147485088" r:id="rId355"/>
    <p:sldLayoutId id="2147485089" r:id="rId356"/>
    <p:sldLayoutId id="2147485090" r:id="rId357"/>
    <p:sldLayoutId id="2147485091" r:id="rId358"/>
    <p:sldLayoutId id="2147485092" r:id="rId359"/>
    <p:sldLayoutId id="2147485093" r:id="rId360"/>
    <p:sldLayoutId id="2147485094" r:id="rId361"/>
    <p:sldLayoutId id="2147485095" r:id="rId362"/>
    <p:sldLayoutId id="2147485096" r:id="rId363"/>
    <p:sldLayoutId id="2147485097" r:id="rId364"/>
    <p:sldLayoutId id="2147485098" r:id="rId365"/>
    <p:sldLayoutId id="2147485099" r:id="rId366"/>
    <p:sldLayoutId id="2147485100" r:id="rId367"/>
    <p:sldLayoutId id="2147485101" r:id="rId368"/>
    <p:sldLayoutId id="2147485102" r:id="rId369"/>
    <p:sldLayoutId id="2147485103" r:id="rId370"/>
    <p:sldLayoutId id="2147485104" r:id="rId371"/>
    <p:sldLayoutId id="2147485105" r:id="rId372"/>
    <p:sldLayoutId id="2147485106" r:id="rId373"/>
    <p:sldLayoutId id="2147485107" r:id="rId374"/>
    <p:sldLayoutId id="2147485108" r:id="rId375"/>
    <p:sldLayoutId id="2147485109" r:id="rId376"/>
    <p:sldLayoutId id="2147485110" r:id="rId377"/>
    <p:sldLayoutId id="2147485111" r:id="rId378"/>
    <p:sldLayoutId id="2147485112" r:id="rId379"/>
    <p:sldLayoutId id="2147485113" r:id="rId380"/>
    <p:sldLayoutId id="2147485114" r:id="rId381"/>
    <p:sldLayoutId id="2147485115" r:id="rId382"/>
    <p:sldLayoutId id="2147485116" r:id="rId383"/>
    <p:sldLayoutId id="2147485117" r:id="rId384"/>
    <p:sldLayoutId id="2147485118" r:id="rId385"/>
    <p:sldLayoutId id="2147485119" r:id="rId386"/>
    <p:sldLayoutId id="2147485120" r:id="rId387"/>
    <p:sldLayoutId id="2147485121" r:id="rId388"/>
    <p:sldLayoutId id="2147485122" r:id="rId389"/>
    <p:sldLayoutId id="2147485123" r:id="rId390"/>
    <p:sldLayoutId id="2147485124" r:id="rId391"/>
    <p:sldLayoutId id="2147485125" r:id="rId392"/>
    <p:sldLayoutId id="2147485126" r:id="rId393"/>
    <p:sldLayoutId id="2147485127" r:id="rId394"/>
    <p:sldLayoutId id="2147485128" r:id="rId395"/>
    <p:sldLayoutId id="2147485129" r:id="rId396"/>
    <p:sldLayoutId id="2147485130" r:id="rId397"/>
    <p:sldLayoutId id="2147485131" r:id="rId398"/>
    <p:sldLayoutId id="2147485132" r:id="rId399"/>
    <p:sldLayoutId id="2147485133" r:id="rId400"/>
    <p:sldLayoutId id="2147485134" r:id="rId401"/>
    <p:sldLayoutId id="2147485135" r:id="rId402"/>
    <p:sldLayoutId id="2147485136" r:id="rId403"/>
    <p:sldLayoutId id="2147485137" r:id="rId404"/>
    <p:sldLayoutId id="2147485138" r:id="rId405"/>
    <p:sldLayoutId id="2147485139" r:id="rId406"/>
    <p:sldLayoutId id="2147485140" r:id="rId407"/>
    <p:sldLayoutId id="2147485141" r:id="rId408"/>
    <p:sldLayoutId id="2147485142" r:id="rId409"/>
    <p:sldLayoutId id="2147485143" r:id="rId410"/>
    <p:sldLayoutId id="2147485144" r:id="rId411"/>
    <p:sldLayoutId id="2147485145" r:id="rId412"/>
    <p:sldLayoutId id="2147485146" r:id="rId413"/>
    <p:sldLayoutId id="2147485147" r:id="rId414"/>
    <p:sldLayoutId id="2147485148" r:id="rId415"/>
    <p:sldLayoutId id="2147485149" r:id="rId416"/>
    <p:sldLayoutId id="2147485150" r:id="rId417"/>
    <p:sldLayoutId id="2147485151" r:id="rId418"/>
    <p:sldLayoutId id="2147485152" r:id="rId419"/>
    <p:sldLayoutId id="2147485153" r:id="rId420"/>
    <p:sldLayoutId id="2147485154" r:id="rId421"/>
    <p:sldLayoutId id="2147485155" r:id="rId422"/>
    <p:sldLayoutId id="2147485156" r:id="rId423"/>
    <p:sldLayoutId id="2147485157" r:id="rId424"/>
    <p:sldLayoutId id="2147485158" r:id="rId425"/>
    <p:sldLayoutId id="2147485159" r:id="rId426"/>
    <p:sldLayoutId id="2147485160" r:id="rId427"/>
    <p:sldLayoutId id="2147485161" r:id="rId428"/>
    <p:sldLayoutId id="2147485162" r:id="rId429"/>
    <p:sldLayoutId id="2147485163" r:id="rId430"/>
    <p:sldLayoutId id="2147485164" r:id="rId431"/>
    <p:sldLayoutId id="2147485165" r:id="rId432"/>
    <p:sldLayoutId id="2147485166" r:id="rId433"/>
    <p:sldLayoutId id="2147485167" r:id="rId434"/>
    <p:sldLayoutId id="2147485168" r:id="rId435"/>
    <p:sldLayoutId id="2147485169" r:id="rId436"/>
    <p:sldLayoutId id="2147485170" r:id="rId437"/>
    <p:sldLayoutId id="2147485171" r:id="rId438"/>
    <p:sldLayoutId id="2147485172" r:id="rId439"/>
    <p:sldLayoutId id="2147485173" r:id="rId440"/>
    <p:sldLayoutId id="2147485174" r:id="rId441"/>
    <p:sldLayoutId id="2147485175" r:id="rId442"/>
    <p:sldLayoutId id="2147485176" r:id="rId443"/>
    <p:sldLayoutId id="2147485177" r:id="rId444"/>
    <p:sldLayoutId id="2147485178" r:id="rId445"/>
    <p:sldLayoutId id="2147485179" r:id="rId446"/>
    <p:sldLayoutId id="2147485180" r:id="rId447"/>
    <p:sldLayoutId id="2147485181" r:id="rId448"/>
    <p:sldLayoutId id="2147485182" r:id="rId449"/>
    <p:sldLayoutId id="2147485183" r:id="rId450"/>
    <p:sldLayoutId id="2147485184" r:id="rId451"/>
    <p:sldLayoutId id="2147485185" r:id="rId452"/>
    <p:sldLayoutId id="2147485186" r:id="rId453"/>
    <p:sldLayoutId id="2147485187" r:id="rId454"/>
    <p:sldLayoutId id="2147485188" r:id="rId455"/>
    <p:sldLayoutId id="2147485189" r:id="rId456"/>
    <p:sldLayoutId id="2147485190" r:id="rId457"/>
    <p:sldLayoutId id="2147485191" r:id="rId458"/>
    <p:sldLayoutId id="2147485192" r:id="rId459"/>
    <p:sldLayoutId id="2147485193" r:id="rId460"/>
    <p:sldLayoutId id="2147485194" r:id="rId461"/>
    <p:sldLayoutId id="2147485195" r:id="rId462"/>
    <p:sldLayoutId id="2147485196" r:id="rId463"/>
    <p:sldLayoutId id="2147485197" r:id="rId464"/>
    <p:sldLayoutId id="2147485198" r:id="rId465"/>
    <p:sldLayoutId id="2147485199" r:id="rId466"/>
    <p:sldLayoutId id="2147485200" r:id="rId467"/>
    <p:sldLayoutId id="2147485201" r:id="rId468"/>
    <p:sldLayoutId id="2147485202" r:id="rId469"/>
    <p:sldLayoutId id="2147485203" r:id="rId470"/>
    <p:sldLayoutId id="2147485204" r:id="rId471"/>
    <p:sldLayoutId id="2147485205" r:id="rId472"/>
    <p:sldLayoutId id="2147485206" r:id="rId473"/>
    <p:sldLayoutId id="2147485207" r:id="rId474"/>
    <p:sldLayoutId id="2147485208" r:id="rId475"/>
    <p:sldLayoutId id="2147485209" r:id="rId476"/>
    <p:sldLayoutId id="2147485210" r:id="rId477"/>
    <p:sldLayoutId id="2147485211" r:id="rId478"/>
    <p:sldLayoutId id="2147485212" r:id="rId479"/>
    <p:sldLayoutId id="2147485213" r:id="rId480"/>
    <p:sldLayoutId id="2147485214" r:id="rId481"/>
    <p:sldLayoutId id="2147485215" r:id="rId482"/>
    <p:sldLayoutId id="2147485216" r:id="rId483"/>
    <p:sldLayoutId id="2147485217" r:id="rId484"/>
    <p:sldLayoutId id="2147485218" r:id="rId485"/>
    <p:sldLayoutId id="2147485219" r:id="rId486"/>
    <p:sldLayoutId id="2147485220" r:id="rId487"/>
    <p:sldLayoutId id="2147485221" r:id="rId488"/>
    <p:sldLayoutId id="2147485222" r:id="rId489"/>
    <p:sldLayoutId id="2147485223" r:id="rId490"/>
    <p:sldLayoutId id="2147485224" r:id="rId491"/>
    <p:sldLayoutId id="2147485225" r:id="rId492"/>
    <p:sldLayoutId id="2147485226" r:id="rId493"/>
    <p:sldLayoutId id="2147485227" r:id="rId494"/>
    <p:sldLayoutId id="2147485228" r:id="rId495"/>
    <p:sldLayoutId id="2147485229" r:id="rId496"/>
    <p:sldLayoutId id="2147485230" r:id="rId497"/>
    <p:sldLayoutId id="2147485231" r:id="rId498"/>
    <p:sldLayoutId id="2147485232" r:id="rId499"/>
    <p:sldLayoutId id="2147485233" r:id="rId500"/>
    <p:sldLayoutId id="2147485234" r:id="rId501"/>
    <p:sldLayoutId id="2147485235" r:id="rId502"/>
    <p:sldLayoutId id="2147485236" r:id="rId503"/>
    <p:sldLayoutId id="2147485237" r:id="rId504"/>
    <p:sldLayoutId id="2147485238" r:id="rId505"/>
    <p:sldLayoutId id="2147485239" r:id="rId506"/>
    <p:sldLayoutId id="2147485240" r:id="rId507"/>
    <p:sldLayoutId id="2147485241" r:id="rId508"/>
    <p:sldLayoutId id="2147485242" r:id="rId509"/>
    <p:sldLayoutId id="2147485243" r:id="rId510"/>
    <p:sldLayoutId id="2147485244" r:id="rId511"/>
    <p:sldLayoutId id="2147485245" r:id="rId512"/>
    <p:sldLayoutId id="2147485246" r:id="rId513"/>
    <p:sldLayoutId id="2147485247" r:id="rId514"/>
    <p:sldLayoutId id="2147485248" r:id="rId515"/>
    <p:sldLayoutId id="2147485249" r:id="rId516"/>
    <p:sldLayoutId id="2147485250" r:id="rId517"/>
    <p:sldLayoutId id="2147485251" r:id="rId518"/>
    <p:sldLayoutId id="2147485252" r:id="rId519"/>
    <p:sldLayoutId id="2147485253" r:id="rId520"/>
    <p:sldLayoutId id="2147485254" r:id="rId521"/>
    <p:sldLayoutId id="2147485255" r:id="rId522"/>
    <p:sldLayoutId id="2147485256" r:id="rId523"/>
    <p:sldLayoutId id="2147485257" r:id="rId524"/>
    <p:sldLayoutId id="2147485258" r:id="rId525"/>
    <p:sldLayoutId id="2147485259" r:id="rId526"/>
    <p:sldLayoutId id="2147485260" r:id="rId527"/>
    <p:sldLayoutId id="2147485261" r:id="rId528"/>
    <p:sldLayoutId id="2147485262" r:id="rId529"/>
    <p:sldLayoutId id="2147485263" r:id="rId530"/>
    <p:sldLayoutId id="2147485264" r:id="rId531"/>
    <p:sldLayoutId id="2147485265" r:id="rId532"/>
    <p:sldLayoutId id="2147485266" r:id="rId533"/>
    <p:sldLayoutId id="2147485267" r:id="rId534"/>
    <p:sldLayoutId id="2147485268" r:id="rId535"/>
    <p:sldLayoutId id="2147485269" r:id="rId536"/>
    <p:sldLayoutId id="2147485270" r:id="rId537"/>
    <p:sldLayoutId id="2147485271" r:id="rId538"/>
    <p:sldLayoutId id="2147485272" r:id="rId539"/>
    <p:sldLayoutId id="2147485273" r:id="rId540"/>
    <p:sldLayoutId id="2147485274" r:id="rId541"/>
    <p:sldLayoutId id="2147485275" r:id="rId542"/>
    <p:sldLayoutId id="2147485276" r:id="rId543"/>
    <p:sldLayoutId id="2147485277" r:id="rId544"/>
    <p:sldLayoutId id="2147485278" r:id="rId545"/>
    <p:sldLayoutId id="2147485279" r:id="rId546"/>
    <p:sldLayoutId id="2147485280" r:id="rId547"/>
    <p:sldLayoutId id="2147485281" r:id="rId5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145584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9222" r:id="rId1"/>
    <p:sldLayoutId id="2147489223" r:id="rId2"/>
    <p:sldLayoutId id="2147489224" r:id="rId3"/>
    <p:sldLayoutId id="2147489225" r:id="rId4"/>
    <p:sldLayoutId id="2147489226" r:id="rId5"/>
    <p:sldLayoutId id="2147489227" r:id="rId6"/>
    <p:sldLayoutId id="2147489228" r:id="rId7"/>
    <p:sldLayoutId id="2147489229" r:id="rId8"/>
    <p:sldLayoutId id="2147489230" r:id="rId9"/>
    <p:sldLayoutId id="2147489231" r:id="rId10"/>
    <p:sldLayoutId id="2147489232" r:id="rId11"/>
    <p:sldLayoutId id="214748923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25.pn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1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13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12" Type="http://schemas.microsoft.com/office/2007/relationships/hdphoto" Target="../media/hdphoto1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02334" y="339640"/>
            <a:ext cx="7612951" cy="119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398" b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</a:t>
            </a:r>
            <a:r>
              <a:rPr lang="en-US" altLang="vi-VN" sz="2398" b="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CỔ BI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398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</a:t>
            </a:r>
            <a:r>
              <a:rPr lang="en-US" altLang="vi-VN" sz="2398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KHOA HỌC XÃ HỘI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398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 bwMode="auto">
          <a:xfrm>
            <a:off x="6172675" y="3016905"/>
            <a:ext cx="5642394" cy="3371903"/>
            <a:chOff x="0" y="0"/>
            <a:chExt cx="5460" cy="3810"/>
          </a:xfrm>
        </p:grpSpPr>
        <p:sp>
          <p:nvSpPr>
            <p:cNvPr id="5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1798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7"/>
          <p:cNvGrpSpPr>
            <a:grpSpLocks/>
          </p:cNvGrpSpPr>
          <p:nvPr/>
        </p:nvGrpSpPr>
        <p:grpSpPr bwMode="auto">
          <a:xfrm rot="-637170">
            <a:off x="8447408" y="4476058"/>
            <a:ext cx="2425043" cy="994442"/>
            <a:chOff x="336" y="2040"/>
            <a:chExt cx="1200" cy="2016"/>
          </a:xfrm>
        </p:grpSpPr>
        <p:pic>
          <p:nvPicPr>
            <p:cNvPr id="26" name="Picture 28" descr="p3012_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9" descr="p3012_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0" descr="p3012_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6809253" y="3693303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4896742" y="774045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6819725" y="95582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4"/>
          <p:cNvSpPr>
            <a:spLocks noChangeArrowheads="1"/>
          </p:cNvSpPr>
          <p:nvPr/>
        </p:nvSpPr>
        <p:spPr bwMode="auto">
          <a:xfrm>
            <a:off x="7666120" y="1523903"/>
            <a:ext cx="296388" cy="320985"/>
          </a:xfrm>
          <a:prstGeom prst="star5">
            <a:avLst/>
          </a:prstGeom>
          <a:gradFill rotWithShape="1">
            <a:gsLst>
              <a:gs pos="0">
                <a:srgbClr val="5B9BD5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auto">
          <a:xfrm>
            <a:off x="7048707" y="4364203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21"/>
          <p:cNvSpPr>
            <a:spLocks noChangeArrowheads="1"/>
          </p:cNvSpPr>
          <p:nvPr/>
        </p:nvSpPr>
        <p:spPr bwMode="auto">
          <a:xfrm>
            <a:off x="6445868" y="4483906"/>
            <a:ext cx="367794" cy="40303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>
            <a:off x="7574523" y="3921524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>
            <a:off x="1328517" y="2686041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2450569" y="119130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8" name="AutoShape 13"/>
          <p:cNvSpPr>
            <a:spLocks noChangeArrowheads="1"/>
          </p:cNvSpPr>
          <p:nvPr/>
        </p:nvSpPr>
        <p:spPr bwMode="auto">
          <a:xfrm>
            <a:off x="2259761" y="932409"/>
            <a:ext cx="390305" cy="29433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WordArt 11"/>
          <p:cNvSpPr>
            <a:spLocks noChangeArrowheads="1" noChangeShapeType="1" noTextEdit="1"/>
          </p:cNvSpPr>
          <p:nvPr/>
        </p:nvSpPr>
        <p:spPr bwMode="auto">
          <a:xfrm>
            <a:off x="2428715" y="1222637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97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#9Slide03 Aturdida" pitchFamily="2" charset="0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pic>
        <p:nvPicPr>
          <p:cNvPr id="40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226666" y="3810841"/>
            <a:ext cx="2588403" cy="25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4" y="2942576"/>
            <a:ext cx="5721842" cy="36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778" y="184125"/>
            <a:ext cx="213524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0" y="184125"/>
            <a:ext cx="24384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0870" y="523826"/>
            <a:ext cx="12118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TRÒ CHƠI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“THỬ TÀI </a:t>
            </a:r>
            <a:r>
              <a:rPr lang="en-US" altLang="en-US" sz="7200" b="1" dirty="0" smtClean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HIỂU BIẾT”</a:t>
            </a:r>
            <a:endParaRPr lang="en-SG" altLang="en-US" sz="7200" b="1" dirty="0">
              <a:solidFill>
                <a:srgbClr val="FF0000"/>
              </a:solidFill>
              <a:latin typeface="#9Slide05 Fourth" panose="00000500000000000000" pitchFamily="2" charset="0"/>
            </a:endParaRPr>
          </a:p>
        </p:txBody>
      </p:sp>
      <p:sp>
        <p:nvSpPr>
          <p:cNvPr id="7" name="椭圆 1">
            <a:extLst>
              <a:ext uri="{FF2B5EF4-FFF2-40B4-BE49-F238E27FC236}">
                <a16:creationId xmlns:a16="http://schemas.microsoft.com/office/drawing/2014/main" id="{6398008A-62D9-48B7-972B-C5354C17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06" y="2800124"/>
            <a:ext cx="2827337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>
            <a:noFill/>
          </a:ln>
        </p:spPr>
        <p:txBody>
          <a:bodyPr lIns="121904" tIns="60952" rIns="121904" bIns="60952" anchor="ctr"/>
          <a:lstStyle/>
          <a:p>
            <a:pPr>
              <a:defRPr/>
            </a:pPr>
            <a:endParaRPr lang="zh-CN" altLang="zh-CN" sz="1600" kern="0">
              <a:solidFill>
                <a:prstClr val="black"/>
              </a:solidFill>
              <a:latin typeface="微软雅黑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8" name="椭圆 1">
            <a:extLst>
              <a:ext uri="{FF2B5EF4-FFF2-40B4-BE49-F238E27FC236}">
                <a16:creationId xmlns:a16="http://schemas.microsoft.com/office/drawing/2014/main" id="{7611AD2D-28F0-47D1-A5ED-647E06C02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770188"/>
            <a:ext cx="2828925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A5A5A5">
              <a:lumMod val="60000"/>
              <a:lumOff val="40000"/>
            </a:srgb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微软雅黑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F04C6742-4453-4C43-AE72-203111F99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50" y="3819199"/>
            <a:ext cx="2241550" cy="109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Chia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lớp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ra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thành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hai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endParaRPr lang="zh-CN" altLang="en-US" sz="2250" b="1" dirty="0">
              <a:solidFill>
                <a:srgbClr val="FF0000"/>
              </a:solidFill>
              <a:latin typeface="微软雅黑"/>
              <a:ea typeface="微软雅黑"/>
              <a:sym typeface="微软雅黑" panose="020B0503020204020204" pitchFamily="34" charset="-122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1B7AAC34-B9FC-49C0-9936-89ED1C9E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3403374"/>
            <a:ext cx="2389188" cy="158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Mỗi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cử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5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bạn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xuất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sắc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nhất</a:t>
            </a:r>
            <a:endParaRPr lang="zh-CN" altLang="en-US" sz="2250" b="1" dirty="0">
              <a:solidFill>
                <a:srgbClr val="FF0000"/>
              </a:solidFill>
              <a:latin typeface="微软雅黑"/>
              <a:ea typeface="微软雅黑"/>
              <a:sym typeface="微软雅黑" panose="020B0503020204020204" pitchFamily="34" charset="-122"/>
            </a:endParaRPr>
          </a:p>
        </p:txBody>
      </p:sp>
      <p:sp>
        <p:nvSpPr>
          <p:cNvPr id="11" name="椭圆 1">
            <a:extLst>
              <a:ext uri="{FF2B5EF4-FFF2-40B4-BE49-F238E27FC236}">
                <a16:creationId xmlns:a16="http://schemas.microsoft.com/office/drawing/2014/main" id="{B3A023A6-EDCC-4E72-BCB0-88DBB90B3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925" y="2590800"/>
            <a:ext cx="2827338" cy="3364770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40000"/>
                <a:lumOff val="60000"/>
              </a:srgbClr>
            </a:solidFill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微软雅黑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F3DF4417-35F3-40EF-9FD8-0EB660A19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153920"/>
            <a:ext cx="2597495" cy="25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Đạ</a:t>
            </a:r>
            <a:r>
              <a:rPr lang="it-IT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i </a:t>
            </a:r>
            <a:r>
              <a:rPr lang="it-I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di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ện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hai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l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bả</a:t>
            </a:r>
            <a:r>
              <a:rPr lang="nl-NL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ng v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liệt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k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truyền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thống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mà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em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biết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5’</a:t>
            </a:r>
            <a:endParaRPr lang="en-US" sz="2531" b="1" dirty="0">
              <a:solidFill>
                <a:srgbClr val="FF0000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3" name="椭圆 11">
            <a:extLst>
              <a:ext uri="{FF2B5EF4-FFF2-40B4-BE49-F238E27FC236}">
                <a16:creationId xmlns:a16="http://schemas.microsoft.com/office/drawing/2014/main" id="{2A1971D4-B7CF-4AB7-B353-78B896BF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9372" y="2590800"/>
            <a:ext cx="3024187" cy="3406309"/>
          </a:xfrm>
          <a:prstGeom prst="ellipse">
            <a:avLst/>
          </a:prstGeom>
          <a:solidFill>
            <a:srgbClr val="00FFCC"/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微软雅黑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8478CA23-A6CC-4E6E-BFFA-91CE5F79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4154" y="3441700"/>
            <a:ext cx="2278062" cy="207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n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o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viết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c nhi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ều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truyền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thống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sẽ</a:t>
            </a:r>
            <a:r>
              <a:rPr lang="en-US" sz="253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10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điểm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. </a:t>
            </a:r>
            <a:endParaRPr lang="en-SG" sz="2531" b="1" dirty="0">
              <a:solidFill>
                <a:srgbClr val="FF0000"/>
              </a:solidFill>
              <a:latin typeface="Calibri" panose="020F0502020204030204" pitchFamily="34" charset="0"/>
              <a:ea typeface="微软雅黑"/>
            </a:endParaRPr>
          </a:p>
        </p:txBody>
      </p:sp>
      <p:pic>
        <p:nvPicPr>
          <p:cNvPr id="15" name="Shape 1"/>
          <p:cNvPicPr/>
          <p:nvPr/>
        </p:nvPicPr>
        <p:blipFill>
          <a:blip r:embed="rId4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60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326107" y="2286791"/>
            <a:ext cx="3257550" cy="2152650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TRUYỀN THỐNG</a:t>
            </a:r>
          </a:p>
        </p:txBody>
      </p:sp>
      <p:sp>
        <p:nvSpPr>
          <p:cNvPr id="5" name="Oval 4"/>
          <p:cNvSpPr/>
          <p:nvPr/>
        </p:nvSpPr>
        <p:spPr>
          <a:xfrm>
            <a:off x="5678729" y="232"/>
            <a:ext cx="2032000" cy="188595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Đạo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6" name="Oval 5"/>
          <p:cNvSpPr/>
          <p:nvPr/>
        </p:nvSpPr>
        <p:spPr>
          <a:xfrm>
            <a:off x="8686800" y="2659975"/>
            <a:ext cx="2171700" cy="20193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999337" y="4702540"/>
            <a:ext cx="2480419" cy="1828800"/>
          </a:xfrm>
          <a:prstGeom prst="ellipse">
            <a:avLst/>
          </a:prstGeom>
          <a:solidFill>
            <a:srgbClr val="A5A5A5">
              <a:lumMod val="5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lao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49611" y="4300466"/>
            <a:ext cx="2343150" cy="2019300"/>
          </a:xfrm>
          <a:prstGeom prst="ellipse">
            <a:avLst/>
          </a:prstGeom>
          <a:solidFill>
            <a:srgbClr val="00B0F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19613" y="2358012"/>
            <a:ext cx="2133600" cy="186690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Hiếu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Up Arrow 9"/>
          <p:cNvSpPr/>
          <p:nvPr/>
        </p:nvSpPr>
        <p:spPr>
          <a:xfrm rot="19744618">
            <a:off x="5003599" y="1694887"/>
            <a:ext cx="396240" cy="759905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Up Arrow 10"/>
          <p:cNvSpPr/>
          <p:nvPr/>
        </p:nvSpPr>
        <p:spPr>
          <a:xfrm rot="310225">
            <a:off x="6275838" y="1746668"/>
            <a:ext cx="477520" cy="594484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Up Arrow 11"/>
          <p:cNvSpPr/>
          <p:nvPr/>
        </p:nvSpPr>
        <p:spPr>
          <a:xfrm rot="5400000">
            <a:off x="7918671" y="2890705"/>
            <a:ext cx="477520" cy="1058737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Up Arrow 12"/>
          <p:cNvSpPr/>
          <p:nvPr/>
        </p:nvSpPr>
        <p:spPr>
          <a:xfrm rot="8235613">
            <a:off x="7230749" y="4023580"/>
            <a:ext cx="477520" cy="939488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Up Arrow 13"/>
          <p:cNvSpPr/>
          <p:nvPr/>
        </p:nvSpPr>
        <p:spPr>
          <a:xfrm rot="13511267">
            <a:off x="4051985" y="3891087"/>
            <a:ext cx="477520" cy="919830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Up Arrow 14"/>
          <p:cNvSpPr/>
          <p:nvPr/>
        </p:nvSpPr>
        <p:spPr>
          <a:xfrm rot="16493360">
            <a:off x="3557437" y="2818165"/>
            <a:ext cx="477520" cy="1058737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63664" y="425708"/>
            <a:ext cx="2032000" cy="1885950"/>
          </a:xfrm>
          <a:prstGeom prst="ellipse">
            <a:avLst/>
          </a:prstGeom>
          <a:solidFill>
            <a:srgbClr val="00FF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Up Arrow 16"/>
          <p:cNvSpPr/>
          <p:nvPr/>
        </p:nvSpPr>
        <p:spPr>
          <a:xfrm rot="3322112">
            <a:off x="7609353" y="1848258"/>
            <a:ext cx="477520" cy="1174056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30861" y="5185019"/>
            <a:ext cx="2601631" cy="1687365"/>
          </a:xfrm>
          <a:prstGeom prst="ellipse">
            <a:avLst/>
          </a:prstGeom>
          <a:solidFill>
            <a:srgbClr val="FFCC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Làng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endParaRPr kumimoji="0" lang="en-US" sz="3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Up Arrow 18"/>
          <p:cNvSpPr/>
          <p:nvPr/>
        </p:nvSpPr>
        <p:spPr>
          <a:xfrm rot="11893995">
            <a:off x="5473855" y="4400300"/>
            <a:ext cx="477520" cy="783532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61352" y="438642"/>
            <a:ext cx="2133600" cy="186690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</a:t>
            </a:r>
          </a:p>
        </p:txBody>
      </p:sp>
      <p:sp>
        <p:nvSpPr>
          <p:cNvPr id="21" name="Up Arrow 20"/>
          <p:cNvSpPr/>
          <p:nvPr/>
        </p:nvSpPr>
        <p:spPr>
          <a:xfrm rot="17448776">
            <a:off x="3773227" y="1888476"/>
            <a:ext cx="477520" cy="1186596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623121" y="119509"/>
            <a:ext cx="1917700" cy="17145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0539" y="3091934"/>
            <a:ext cx="20660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1511" y="4892631"/>
            <a:ext cx="21738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Shape 1"/>
          <p:cNvPicPr/>
          <p:nvPr/>
        </p:nvPicPr>
        <p:blipFill>
          <a:blip r:embed="rId2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09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22611" y="398865"/>
            <a:ext cx="6098060" cy="697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MỘT SỐ TRUYỀN THỐNG :</a:t>
            </a:r>
            <a:endParaRPr lang="vi-VN" sz="2000" i="1" dirty="0">
              <a:solidFill>
                <a:srgbClr val="FF0000"/>
              </a:solidFill>
              <a:latin typeface="Tahoma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i="1" dirty="0">
              <a:solidFill>
                <a:srgbClr val="FF0000"/>
              </a:solidFill>
              <a:latin typeface="SVN-Vanilla Daisy Pro" panose="00000500000000000000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+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Truyền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thống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lao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động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sản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xuất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: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Kinh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nghiệm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trồng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lúa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Chữa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bệnh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bằng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cây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thuốc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Nam……..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i="1" dirty="0">
              <a:solidFill>
                <a:srgbClr val="FF0000"/>
              </a:solidFill>
              <a:latin typeface="SVN-Vanilla Daisy Pro" panose="00000500000000000000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+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Truyền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thống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về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đạo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đức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000" i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Hiếu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thảo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hiếu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học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Yêu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chống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ngoại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xâm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Nhân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nghĩa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đoàn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kết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………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vi-VN" sz="2000" i="1" dirty="0">
              <a:solidFill>
                <a:srgbClr val="FF0000"/>
              </a:solidFill>
              <a:latin typeface="Tahoma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+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Truyền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thống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văn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hóa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Cách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giao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tiếp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Trang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phục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000" i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    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Phong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tục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tập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tập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quán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………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endParaRPr lang="vi-VN" sz="2000" i="1" dirty="0">
              <a:solidFill>
                <a:srgbClr val="FF0000"/>
              </a:solidFill>
              <a:latin typeface="Tahoma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+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Truyền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thống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nghệ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thuật</a:t>
            </a:r>
            <a:r>
              <a:rPr lang="en-US" sz="2000" i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000" i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-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Tranh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dân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gian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Đông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Hồ</a:t>
            </a:r>
            <a:endParaRPr lang="en-US" sz="2000" i="1" dirty="0">
              <a:solidFill>
                <a:srgbClr val="FF0000"/>
              </a:solidFill>
              <a:latin typeface="SVN-Vanilla Daisy Pro" panose="00000500000000000000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 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-</a:t>
            </a:r>
            <a:r>
              <a:rPr lang="vi-VN" sz="2000" i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Múa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rối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nước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điêu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khắc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-</a:t>
            </a:r>
            <a:r>
              <a:rPr lang="vi-VN" sz="2000" i="1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điệu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dân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ca, ca </a:t>
            </a:r>
            <a:r>
              <a:rPr lang="en-US" sz="2000" i="1" dirty="0" err="1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cổ</a:t>
            </a:r>
            <a:r>
              <a:rPr lang="en-US" sz="2000" i="1" dirty="0" smtClean="0">
                <a:solidFill>
                  <a:srgbClr val="FF0000"/>
                </a:solidFill>
                <a:latin typeface="SVN-Vanilla Daisy Pro" panose="00000500000000000000" pitchFamily="2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ca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cải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lương</a:t>
            </a:r>
            <a:r>
              <a:rPr lang="en-US" sz="2000" i="1" dirty="0">
                <a:solidFill>
                  <a:srgbClr val="FF0000"/>
                </a:solidFill>
                <a:latin typeface="SVN-Vanilla Daisy Pro" panose="00000500000000000000" pitchFamily="2" charset="0"/>
              </a:rPr>
              <a:t> ……..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900" i="1" dirty="0">
              <a:solidFill>
                <a:srgbClr val="0000FF"/>
              </a:solidFill>
              <a:latin typeface="Tahoma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sz="1900" dirty="0">
              <a:solidFill>
                <a:srgbClr val="0000FF"/>
              </a:solidFill>
              <a:latin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48" y="5287943"/>
            <a:ext cx="2792627" cy="1310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229" y="3510425"/>
            <a:ext cx="2792627" cy="1603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29" y="1901261"/>
            <a:ext cx="2590800" cy="1510592"/>
          </a:xfrm>
          <a:prstGeom prst="rect">
            <a:avLst/>
          </a:prstGeom>
        </p:spPr>
      </p:pic>
      <p:pic>
        <p:nvPicPr>
          <p:cNvPr id="8" name="Picture 14" descr="Mãn nhãn trước 30+ hình ảnh cánh đồng lúa thơ mộng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54" y="270904"/>
            <a:ext cx="2619375" cy="159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6" cstate="print"/>
          <a:srcRect l="7143" t="16071" r="5357" b="14286"/>
          <a:stretch>
            <a:fillRect/>
          </a:stretch>
        </p:blipFill>
        <p:spPr>
          <a:xfrm>
            <a:off x="-623112" y="-409156"/>
            <a:ext cx="10653284" cy="7974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5833" y="2692199"/>
            <a:ext cx="3853006" cy="4359018"/>
          </a:xfrm>
          <a:prstGeom prst="rect">
            <a:avLst/>
          </a:prstGeom>
        </p:spPr>
      </p:pic>
      <p:pic>
        <p:nvPicPr>
          <p:cNvPr id="11" name="Picture 10" descr="IMG_1582517675295_1582518075254">
            <a:extLst/>
          </p:cNvPr>
          <p:cNvPicPr>
            <a:picLocks noGrp="1" noChangeAspect="1"/>
          </p:cNvPicPr>
          <p:nvPr isPhoto="1"/>
        </p:nvPicPr>
        <p:blipFill>
          <a:blip r:embed="rId8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17" y="0"/>
            <a:ext cx="1660690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Shape 1"/>
          <p:cNvPicPr/>
          <p:nvPr/>
        </p:nvPicPr>
        <p:blipFill>
          <a:blip r:embed="rId9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1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986" y="198783"/>
            <a:ext cx="10535479" cy="6058894"/>
          </a:xfrm>
          <a:prstGeom prst="rect">
            <a:avLst/>
          </a:prstGeom>
        </p:spPr>
      </p:pic>
      <p:sp>
        <p:nvSpPr>
          <p:cNvPr id="5" name="文本框 6"/>
          <p:cNvSpPr txBox="1"/>
          <p:nvPr/>
        </p:nvSpPr>
        <p:spPr>
          <a:xfrm>
            <a:off x="3456756" y="3036332"/>
            <a:ext cx="6148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2. Ý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nghĩa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của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truyền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thống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gia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đình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,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dòng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họ</a:t>
            </a:r>
            <a:endParaRPr lang="zh-CN" altLang="en-US" sz="48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6" name="Shape 35"/>
          <p:cNvPicPr/>
          <p:nvPr/>
        </p:nvPicPr>
        <p:blipFill>
          <a:blip r:embed="rId3"/>
          <a:stretch/>
        </p:blipFill>
        <p:spPr>
          <a:xfrm>
            <a:off x="29154" y="3615486"/>
            <a:ext cx="3302443" cy="3242514"/>
          </a:xfrm>
          <a:prstGeom prst="rect">
            <a:avLst/>
          </a:prstGeom>
        </p:spPr>
      </p:pic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53" y="4605992"/>
            <a:ext cx="2586805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50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2" y="0"/>
            <a:ext cx="42291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704681" y="374415"/>
            <a:ext cx="3263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517415"/>
            <a:ext cx="12458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giàu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từ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nghề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cốm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truyền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thống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2" y="2556655"/>
            <a:ext cx="5264508" cy="3972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30" y="2674867"/>
            <a:ext cx="5334000" cy="385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60690" y="1104472"/>
            <a:ext cx="7931179" cy="4217437"/>
            <a:chOff x="-166977" y="0"/>
            <a:chExt cx="8523798" cy="5698029"/>
          </a:xfrm>
        </p:grpSpPr>
        <p:pic>
          <p:nvPicPr>
            <p:cNvPr id="5" name="Google Shape;164;p9"/>
            <p:cNvPicPr preferRelativeResize="0"/>
            <p:nvPr/>
          </p:nvPicPr>
          <p:blipFill rotWithShape="1">
            <a:blip r:embed="rId2">
              <a:alphaModFix/>
            </a:blip>
            <a:srcRect l="15285" t="10430" r="46645" b="11190"/>
            <a:stretch/>
          </p:blipFill>
          <p:spPr>
            <a:xfrm>
              <a:off x="-166977" y="0"/>
              <a:ext cx="8523798" cy="5698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65;p9"/>
            <p:cNvPicPr preferRelativeResize="0"/>
            <p:nvPr/>
          </p:nvPicPr>
          <p:blipFill rotWithShape="1">
            <a:blip r:embed="rId3">
              <a:alphaModFix/>
            </a:blip>
            <a:srcRect l="18975" t="9789" r="12467"/>
            <a:stretch/>
          </p:blipFill>
          <p:spPr>
            <a:xfrm>
              <a:off x="3295278" y="4015409"/>
              <a:ext cx="2947731" cy="16779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297552" y="982442"/>
            <a:ext cx="1063853" cy="1355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692" y="2481648"/>
            <a:ext cx="3853006" cy="4359018"/>
          </a:xfrm>
          <a:prstGeom prst="rect">
            <a:avLst/>
          </a:prstGeom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9" y="3648269"/>
            <a:ext cx="2586805" cy="266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027088" y="1618203"/>
            <a:ext cx="635743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vi-VN" sz="3200" b="1" i="1" dirty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Truyền thống của gia đình, dòng họ giúp chúng ta có thêm kinh </a:t>
            </a:r>
            <a:r>
              <a:rPr lang="vi-VN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nghiệm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sức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mạnh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cuộc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;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góp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phú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truyền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thống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dân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tộc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nhất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thời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đại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ngày</a:t>
            </a:r>
            <a:r>
              <a:rPr lang="en-US" sz="3200" b="1" i="1" dirty="0" smtClean="0">
                <a:solidFill>
                  <a:srgbClr val="0000FF"/>
                </a:solidFill>
                <a:latin typeface="#9Slide06 Thillends Small" pitchFamily="2" charset="0"/>
                <a:cs typeface="#9Slide03 Arima Madurai Black" panose="00000A00000000000000" pitchFamily="2" charset="0"/>
              </a:rPr>
              <a:t> nay</a:t>
            </a:r>
            <a:endParaRPr lang="en-US" altLang="en-US" sz="2400" b="1" i="1" dirty="0" smtClean="0">
              <a:solidFill>
                <a:srgbClr val="0000FF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2" name="Shape 1"/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20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98376" y="410548"/>
            <a:ext cx="9423918" cy="4911362"/>
            <a:chOff x="-166977" y="0"/>
            <a:chExt cx="8523798" cy="5698029"/>
          </a:xfrm>
        </p:grpSpPr>
        <p:pic>
          <p:nvPicPr>
            <p:cNvPr id="5" name="Google Shape;164;p9"/>
            <p:cNvPicPr preferRelativeResize="0"/>
            <p:nvPr/>
          </p:nvPicPr>
          <p:blipFill rotWithShape="1">
            <a:blip r:embed="rId2">
              <a:alphaModFix/>
            </a:blip>
            <a:srcRect l="15285" t="10430" r="46645" b="11190"/>
            <a:stretch/>
          </p:blipFill>
          <p:spPr>
            <a:xfrm>
              <a:off x="-166977" y="0"/>
              <a:ext cx="8523798" cy="5698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65;p9"/>
            <p:cNvPicPr preferRelativeResize="0"/>
            <p:nvPr/>
          </p:nvPicPr>
          <p:blipFill rotWithShape="1">
            <a:blip r:embed="rId3">
              <a:alphaModFix/>
            </a:blip>
            <a:srcRect l="18975" t="9789" r="12467"/>
            <a:stretch/>
          </p:blipFill>
          <p:spPr>
            <a:xfrm>
              <a:off x="3295278" y="4015409"/>
              <a:ext cx="2947731" cy="16779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692" y="2481648"/>
            <a:ext cx="3853006" cy="4359018"/>
          </a:xfrm>
          <a:prstGeom prst="rect">
            <a:avLst/>
          </a:prstGeom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9" y="3648269"/>
            <a:ext cx="2586805" cy="266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5"/>
          <p:cNvSpPr txBox="1"/>
          <p:nvPr/>
        </p:nvSpPr>
        <p:spPr>
          <a:xfrm>
            <a:off x="2397968" y="1550890"/>
            <a:ext cx="731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6600" b="1" dirty="0" smtClean="0">
                <a:solidFill>
                  <a:srgbClr val="FF0000"/>
                </a:solidFill>
                <a:latin typeface="SVN-Tamarindo" panose="02000000000000000000" pitchFamily="50" charset="0"/>
                <a:ea typeface="华康海报体W12" panose="040B0C09000000000000" pitchFamily="81" charset="-122"/>
                <a:cs typeface="Times New Roman" pitchFamily="18" charset="0"/>
              </a:rPr>
              <a:t>Xin </a:t>
            </a:r>
            <a:r>
              <a:rPr lang="en-US" altLang="zh-CN" sz="6600" b="1" dirty="0" err="1" smtClean="0">
                <a:solidFill>
                  <a:srgbClr val="FF0000"/>
                </a:solidFill>
                <a:latin typeface="SVN-Tamarindo" panose="02000000000000000000" pitchFamily="50" charset="0"/>
                <a:ea typeface="华康海报体W12" panose="040B0C09000000000000" pitchFamily="81" charset="-122"/>
                <a:cs typeface="Times New Roman" pitchFamily="18" charset="0"/>
              </a:rPr>
              <a:t>chào</a:t>
            </a:r>
            <a:r>
              <a:rPr lang="en-US" altLang="zh-CN" sz="6600" b="1" dirty="0" smtClean="0">
                <a:solidFill>
                  <a:srgbClr val="FF0000"/>
                </a:solidFill>
                <a:latin typeface="SVN-Tamarindo" panose="02000000000000000000" pitchFamily="50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</a:p>
          <a:p>
            <a:pPr algn="ctr" defTabSz="457200"/>
            <a:r>
              <a:rPr lang="en-US" altLang="zh-CN" sz="6600" b="1" dirty="0" err="1" smtClean="0">
                <a:solidFill>
                  <a:srgbClr val="FF0000"/>
                </a:solidFill>
                <a:latin typeface="SVN-Tamarindo" panose="02000000000000000000" pitchFamily="50" charset="0"/>
                <a:ea typeface="华康海报体W12" panose="040B0C09000000000000" pitchFamily="81" charset="-122"/>
                <a:cs typeface="Times New Roman" pitchFamily="18" charset="0"/>
              </a:rPr>
              <a:t>và</a:t>
            </a:r>
            <a:r>
              <a:rPr lang="en-US" altLang="zh-CN" sz="6600" b="1" dirty="0" smtClean="0">
                <a:solidFill>
                  <a:srgbClr val="FF0000"/>
                </a:solidFill>
                <a:latin typeface="SVN-Tamarindo" panose="02000000000000000000" pitchFamily="50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600" b="1" dirty="0" err="1" smtClean="0">
                <a:solidFill>
                  <a:srgbClr val="FF0000"/>
                </a:solidFill>
                <a:latin typeface="SVN-Tamarindo" panose="02000000000000000000" pitchFamily="50" charset="0"/>
                <a:ea typeface="华康海报体W12" panose="040B0C09000000000000" pitchFamily="81" charset="-122"/>
                <a:cs typeface="Times New Roman" pitchFamily="18" charset="0"/>
              </a:rPr>
              <a:t>hẹn</a:t>
            </a:r>
            <a:r>
              <a:rPr lang="en-US" altLang="zh-CN" sz="6600" b="1" dirty="0" smtClean="0">
                <a:solidFill>
                  <a:srgbClr val="FF0000"/>
                </a:solidFill>
                <a:latin typeface="SVN-Tamarindo" panose="02000000000000000000" pitchFamily="50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600" b="1" dirty="0" err="1" smtClean="0">
                <a:solidFill>
                  <a:srgbClr val="FF0000"/>
                </a:solidFill>
                <a:latin typeface="SVN-Tamarindo" panose="02000000000000000000" pitchFamily="50" charset="0"/>
                <a:ea typeface="华康海报体W12" panose="040B0C09000000000000" pitchFamily="81" charset="-122"/>
                <a:cs typeface="Times New Roman" pitchFamily="18" charset="0"/>
              </a:rPr>
              <a:t>gặp</a:t>
            </a:r>
            <a:r>
              <a:rPr lang="en-US" altLang="zh-CN" sz="6600" b="1" dirty="0" smtClean="0">
                <a:solidFill>
                  <a:srgbClr val="FF0000"/>
                </a:solidFill>
                <a:latin typeface="SVN-Tamarindo" panose="02000000000000000000" pitchFamily="50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600" b="1" dirty="0" err="1" smtClean="0">
                <a:solidFill>
                  <a:srgbClr val="FF0000"/>
                </a:solidFill>
                <a:latin typeface="SVN-Tamarindo" panose="02000000000000000000" pitchFamily="50" charset="0"/>
                <a:ea typeface="华康海报体W12" panose="040B0C09000000000000" pitchFamily="81" charset="-122"/>
                <a:cs typeface="Times New Roman" pitchFamily="18" charset="0"/>
              </a:rPr>
              <a:t>lại</a:t>
            </a:r>
            <a:r>
              <a:rPr lang="en-US" altLang="zh-CN" sz="6600" b="1" dirty="0" smtClean="0">
                <a:solidFill>
                  <a:srgbClr val="FF0000"/>
                </a:solidFill>
                <a:latin typeface="SVN-Tamarindo" panose="02000000000000000000" pitchFamily="50" charset="0"/>
                <a:ea typeface="华康海报体W12" panose="040B0C09000000000000" pitchFamily="81" charset="-122"/>
                <a:cs typeface="Times New Roman" pitchFamily="18" charset="0"/>
              </a:rPr>
              <a:t>!</a:t>
            </a:r>
            <a:endParaRPr lang="zh-CN" altLang="en-US" sz="6600" b="1" dirty="0">
              <a:solidFill>
                <a:srgbClr val="FF0000"/>
              </a:solidFill>
              <a:latin typeface="SVN-Tamarindo" panose="02000000000000000000" pitchFamily="50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pic>
        <p:nvPicPr>
          <p:cNvPr id="12" name="Shape 1"/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44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3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-269556" y="0"/>
            <a:ext cx="12461556" cy="6995997"/>
            <a:chOff x="-409647" y="-16497"/>
            <a:chExt cx="12461556" cy="6995997"/>
          </a:xfrm>
        </p:grpSpPr>
        <p:pic>
          <p:nvPicPr>
            <p:cNvPr id="164" name="Google Shape;164;p9"/>
            <p:cNvPicPr preferRelativeResize="0"/>
            <p:nvPr/>
          </p:nvPicPr>
          <p:blipFill rotWithShape="1">
            <a:blip r:embed="rId6">
              <a:alphaModFix/>
            </a:blip>
            <a:srcRect l="15285" t="10430" r="46645" b="11190"/>
            <a:stretch/>
          </p:blipFill>
          <p:spPr>
            <a:xfrm>
              <a:off x="-409647" y="1776262"/>
              <a:ext cx="5918745" cy="38080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9"/>
            <p:cNvPicPr preferRelativeResize="0"/>
            <p:nvPr/>
          </p:nvPicPr>
          <p:blipFill rotWithShape="1">
            <a:blip r:embed="rId7">
              <a:alphaModFix/>
            </a:blip>
            <a:srcRect l="18975" t="9789" r="12467"/>
            <a:stretch/>
          </p:blipFill>
          <p:spPr>
            <a:xfrm>
              <a:off x="3637184" y="4250687"/>
              <a:ext cx="2046842" cy="1899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32164" y="-16497"/>
              <a:ext cx="7556253" cy="4066384"/>
            </a:xfrm>
            <a:prstGeom prst="rect">
              <a:avLst/>
            </a:prstGeom>
          </p:spPr>
        </p:pic>
        <p:sp>
          <p:nvSpPr>
            <p:cNvPr id="6" name="文本框 6"/>
            <p:cNvSpPr txBox="1"/>
            <p:nvPr/>
          </p:nvSpPr>
          <p:spPr>
            <a:xfrm>
              <a:off x="4295808" y="1763028"/>
              <a:ext cx="77435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SVN-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I.KHỞI </a:t>
              </a:r>
              <a:r>
                <a:rPr lang="en-US" altLang="zh-CN" sz="6600" dirty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SVN-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ĐỘNG</a:t>
              </a:r>
              <a:endParaRPr lang="zh-CN" altLang="en-US" sz="6600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61175" y="2028686"/>
              <a:ext cx="3834635" cy="3406471"/>
              <a:chOff x="286247" y="1977062"/>
              <a:chExt cx="3834635" cy="3406471"/>
            </a:xfrm>
          </p:grpSpPr>
          <p:sp>
            <p:nvSpPr>
              <p:cNvPr id="5" name="PA_菱形 1"/>
              <p:cNvSpPr/>
              <p:nvPr>
                <p:custDataLst>
                  <p:tags r:id="rId2"/>
                </p:custDataLst>
              </p:nvPr>
            </p:nvSpPr>
            <p:spPr>
              <a:xfrm>
                <a:off x="286247" y="1977062"/>
                <a:ext cx="3834635" cy="3406471"/>
              </a:xfrm>
              <a:prstGeom prst="diamond">
                <a:avLst/>
              </a:prstGeom>
              <a:solidFill>
                <a:srgbClr val="F3D3BC"/>
              </a:solidFill>
              <a:ln w="381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Lato Light"/>
                </a:endParaRPr>
              </a:p>
            </p:txBody>
          </p:sp>
          <p:sp>
            <p:nvSpPr>
              <p:cNvPr id="7" name="文本框 10"/>
              <p:cNvSpPr txBox="1"/>
              <p:nvPr/>
            </p:nvSpPr>
            <p:spPr>
              <a:xfrm>
                <a:off x="640371" y="2556912"/>
                <a:ext cx="3480509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 dirty="0" err="1" smtClean="0">
                    <a:solidFill>
                      <a:srgbClr val="0000FF"/>
                    </a:solidFill>
                    <a:latin typeface="Times" panose="02020603050405020304" pitchFamily="18" charset="0"/>
                    <a:ea typeface="Helvetica Neue"/>
                    <a:cs typeface="Times" panose="02020603050405020304" pitchFamily="18" charset="0"/>
                  </a:rPr>
                  <a:t>Bài</a:t>
                </a:r>
                <a:r>
                  <a:rPr lang="en-US" altLang="en-US" sz="2800" b="1" dirty="0" smtClean="0">
                    <a:solidFill>
                      <a:srgbClr val="0000FF"/>
                    </a:solidFill>
                    <a:latin typeface="Times" panose="02020603050405020304" pitchFamily="18" charset="0"/>
                    <a:ea typeface="Helvetica Neue"/>
                    <a:cs typeface="Times" panose="02020603050405020304" pitchFamily="18" charset="0"/>
                  </a:rPr>
                  <a:t> 1: </a:t>
                </a:r>
                <a:r>
                  <a:rPr lang="en-US" altLang="en-US" sz="2800" b="1" dirty="0" err="1" smtClean="0">
                    <a:solidFill>
                      <a:srgbClr val="0000FF"/>
                    </a:solidFill>
                    <a:latin typeface="Times" panose="02020603050405020304" pitchFamily="18" charset="0"/>
                    <a:ea typeface="Helvetica Neue"/>
                    <a:cs typeface="Times" panose="02020603050405020304" pitchFamily="18" charset="0"/>
                  </a:rPr>
                  <a:t>Tiết</a:t>
                </a:r>
                <a:r>
                  <a:rPr lang="en-US" altLang="en-US" sz="2800" b="1" dirty="0" smtClean="0">
                    <a:solidFill>
                      <a:srgbClr val="0000FF"/>
                    </a:solidFill>
                    <a:latin typeface="Times" panose="02020603050405020304" pitchFamily="18" charset="0"/>
                    <a:ea typeface="Helvetica Neue"/>
                    <a:cs typeface="Times" panose="02020603050405020304" pitchFamily="18" charset="0"/>
                  </a:rPr>
                  <a:t> 1</a:t>
                </a:r>
                <a:r>
                  <a:rPr lang="en-US" altLang="en-US" sz="2800" b="1" dirty="0" smtClean="0">
                    <a:solidFill>
                      <a:srgbClr val="FF0000"/>
                    </a:solidFill>
                    <a:latin typeface="Times" panose="02020603050405020304" pitchFamily="18" charset="0"/>
                    <a:ea typeface="Helvetica Neue"/>
                    <a:cs typeface="Times" panose="02020603050405020304" pitchFamily="18" charset="0"/>
                  </a:rPr>
                  <a:t> </a:t>
                </a:r>
                <a:endParaRPr lang="en-US" altLang="en-US" sz="2800" b="1" dirty="0">
                  <a:solidFill>
                    <a:srgbClr val="FF0000"/>
                  </a:solidFill>
                  <a:latin typeface="Times" panose="02020603050405020304" pitchFamily="18" charset="0"/>
                  <a:ea typeface="Helvetica Neue"/>
                  <a:cs typeface="Times" panose="02020603050405020304" pitchFamily="18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 dirty="0">
                    <a:solidFill>
                      <a:srgbClr val="FF0000"/>
                    </a:solidFill>
                    <a:latin typeface="Times" panose="02020603050405020304" pitchFamily="18" charset="0"/>
                    <a:ea typeface="Helvetica Neue"/>
                    <a:cs typeface="Times" panose="02020603050405020304" pitchFamily="18" charset="0"/>
                  </a:rPr>
                  <a:t>TỰ HÀO VỀ TRUYỀN THỐNG GIA ĐÌNH, DÒNG </a:t>
                </a:r>
                <a:r>
                  <a:rPr lang="en-US" altLang="en-US" sz="2800" b="1" dirty="0" smtClean="0">
                    <a:solidFill>
                      <a:srgbClr val="FF0000"/>
                    </a:solidFill>
                    <a:latin typeface="Times" panose="02020603050405020304" pitchFamily="18" charset="0"/>
                    <a:ea typeface="Helvetica Neue"/>
                    <a:cs typeface="Times" panose="02020603050405020304" pitchFamily="18" charset="0"/>
                  </a:rPr>
                  <a:t>HỌ</a:t>
                </a:r>
                <a:endParaRPr lang="zh-CN" altLang="en-US" sz="2800" dirty="0">
                  <a:solidFill>
                    <a:prstClr val="white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  <p:pic>
          <p:nvPicPr>
            <p:cNvPr id="8" name="图片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68" t="20952" r="548" b="27864"/>
            <a:stretch>
              <a:fillRect/>
            </a:stretch>
          </p:blipFill>
          <p:spPr bwMode="auto">
            <a:xfrm>
              <a:off x="6165459" y="3183239"/>
              <a:ext cx="5886450" cy="3796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461176" y="180893"/>
              <a:ext cx="3099448" cy="1747392"/>
              <a:chOff x="4525461" y="4319520"/>
              <a:chExt cx="3364300" cy="2009555"/>
            </a:xfrm>
          </p:grpSpPr>
          <p:pic>
            <p:nvPicPr>
              <p:cNvPr id="14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202833" y="3642148"/>
                <a:ext cx="2009555" cy="33643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backgroundMark x1="16719" y1="37632" x2="8906" y2="51583"/>
                            <a14:backgroundMark x1="17578" y1="36577" x2="26563" y2="27784"/>
                            <a14:backgroundMark x1="27969" y1="29426" x2="39141" y2="35756"/>
                            <a14:backgroundMark x1="76797" y1="12661" x2="75938" y2="8053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55644" y="4705586"/>
                <a:ext cx="2420357" cy="159984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508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270075" y="-325541"/>
            <a:ext cx="11354461" cy="16931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02365" y="104775"/>
            <a:ext cx="8794679" cy="1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CHƠI: </a:t>
            </a:r>
            <a:r>
              <a:rPr lang="en-US" altLang="en-US" sz="4400" b="1" dirty="0" smtClean="0">
                <a:solidFill>
                  <a:srgbClr val="FF000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THẨM THẤU ÂM NHẠC</a:t>
            </a:r>
            <a:endParaRPr lang="it-IT" altLang="en-US" sz="4400" b="1" dirty="0">
              <a:solidFill>
                <a:srgbClr val="FF0000"/>
              </a:solidFill>
              <a:latin typeface="SVN-Very Berry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2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09" y="1965380"/>
            <a:ext cx="20653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50648" y="6097727"/>
            <a:ext cx="9498113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400"/>
              </a:spcAft>
            </a:pPr>
            <a:r>
              <a:rPr lang="en-US" sz="4000" dirty="0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B</a:t>
            </a:r>
            <a:r>
              <a:rPr lang="vi-VN" sz="4000" dirty="0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ài </a:t>
            </a:r>
            <a:r>
              <a:rPr lang="vi-VN" sz="4000" dirty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hát </a:t>
            </a:r>
            <a:r>
              <a:rPr lang="vi-VN" sz="4000" dirty="0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“</a:t>
            </a:r>
            <a:r>
              <a:rPr lang="en-US" sz="4000" dirty="0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Ba </a:t>
            </a:r>
            <a:r>
              <a:rPr lang="en-US" sz="4000" dirty="0" err="1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ngọn</a:t>
            </a:r>
            <a:r>
              <a:rPr lang="en-US" sz="4000" dirty="0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nến</a:t>
            </a:r>
            <a:r>
              <a:rPr lang="en-US" sz="4000" dirty="0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 lung </a:t>
            </a:r>
            <a:r>
              <a:rPr lang="en-US" sz="4000" dirty="0" err="1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linh</a:t>
            </a:r>
            <a:r>
              <a:rPr lang="vi-VN" sz="4000" dirty="0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” </a:t>
            </a:r>
            <a:r>
              <a:rPr lang="vi-VN" sz="4000" dirty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(sáng tác: </a:t>
            </a:r>
            <a:r>
              <a:rPr lang="en-US" sz="4000" dirty="0" err="1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Ngọc</a:t>
            </a:r>
            <a:r>
              <a:rPr lang="en-US" sz="4000" dirty="0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Lễ</a:t>
            </a:r>
            <a:r>
              <a:rPr lang="vi-VN" sz="4000" dirty="0" smtClean="0">
                <a:solidFill>
                  <a:srgbClr val="FF0000"/>
                </a:solidFill>
                <a:latin typeface="#9Slide06 Thillends Small" pitchFamily="2" charset="0"/>
                <a:ea typeface="Arial" panose="020B0604020202020204" pitchFamily="34" charset="0"/>
              </a:rPr>
              <a:t>).</a:t>
            </a:r>
            <a:endParaRPr lang="en-US" sz="4000" dirty="0">
              <a:solidFill>
                <a:srgbClr val="FF0000"/>
              </a:solidFill>
              <a:latin typeface="#9Slide06 Thillends Small" pitchFamily="2" charset="0"/>
              <a:ea typeface="Arial" panose="020B0604020202020204" pitchFamily="34" charset="0"/>
            </a:endParaRPr>
          </a:p>
        </p:txBody>
      </p:sp>
      <p:pic>
        <p:nvPicPr>
          <p:cNvPr id="8" name="Shape 1"/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aNgonNenLungLinh-HoangNgan-XuanN_3t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7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85188" y="2551276"/>
            <a:ext cx="12730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1: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TỰ HÀO VỀ TRUYỀN THỐNG GIA ĐÌNH, DÒNG HỌ</a:t>
            </a:r>
            <a:endParaRPr lang="en-SG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Shape 35"/>
          <p:cNvPicPr/>
          <p:nvPr/>
        </p:nvPicPr>
        <p:blipFill>
          <a:blip r:embed="rId2"/>
          <a:stretch/>
        </p:blipFill>
        <p:spPr>
          <a:xfrm>
            <a:off x="4862707" y="4031722"/>
            <a:ext cx="3744271" cy="25454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082" y="3970392"/>
            <a:ext cx="3469918" cy="2856639"/>
          </a:xfrm>
          <a:prstGeom prst="rect">
            <a:avLst/>
          </a:prstGeom>
        </p:spPr>
      </p:pic>
      <p:pic>
        <p:nvPicPr>
          <p:cNvPr id="16" name="Picutre 10"/>
          <p:cNvPicPr/>
          <p:nvPr/>
        </p:nvPicPr>
        <p:blipFill>
          <a:blip r:embed="rId4"/>
          <a:stretch/>
        </p:blipFill>
        <p:spPr>
          <a:xfrm>
            <a:off x="113272" y="75359"/>
            <a:ext cx="4261168" cy="23177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22134" y="2405691"/>
            <a:ext cx="5123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7975" marR="0">
              <a:spcBef>
                <a:spcPts val="0"/>
              </a:spcBef>
              <a:spcAft>
                <a:spcPts val="0"/>
              </a:spcAft>
            </a:pP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ố</a:t>
            </a: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giáo </a:t>
            </a: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Tôn </a:t>
            </a: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ấ</a:t>
            </a: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Tùng </a:t>
            </a:r>
            <a:r>
              <a:rPr lang="vi-VN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lang="vi-VN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Gia </a:t>
            </a:r>
            <a:r>
              <a:rPr lang="vi-VN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lang="vi-VN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81" y="16697"/>
            <a:ext cx="4364238" cy="219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410530" y="2047345"/>
            <a:ext cx="562323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Lân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" name="Picture 2" descr="i-gia-nh-nh-gio-s-tn-tht-tng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0" y="3826187"/>
            <a:ext cx="4483711" cy="256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41950" y="6267069"/>
            <a:ext cx="4505653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Thất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Tùng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2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/>
          <p:cNvPicPr preferRelativeResize="0"/>
          <p:nvPr/>
        </p:nvPicPr>
        <p:blipFill rotWithShape="1">
          <a:blip r:embed="rId5">
            <a:alphaModFix/>
          </a:blip>
          <a:srcRect l="15285" t="10430" r="46645" b="11190"/>
          <a:stretch/>
        </p:blipFill>
        <p:spPr>
          <a:xfrm>
            <a:off x="-409647" y="1776262"/>
            <a:ext cx="5918745" cy="38080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10"/>
          <p:cNvSpPr txBox="1"/>
          <p:nvPr/>
        </p:nvSpPr>
        <p:spPr>
          <a:xfrm>
            <a:off x="1746411" y="2819400"/>
            <a:ext cx="1342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endParaRPr lang="zh-CN" altLang="en-US" sz="8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5990531" y="3131615"/>
            <a:ext cx="5886450" cy="379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1"/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286247" y="-68121"/>
            <a:ext cx="11306755" cy="6166554"/>
            <a:chOff x="286247" y="-68121"/>
            <a:chExt cx="11306755" cy="6166554"/>
          </a:xfrm>
        </p:grpSpPr>
        <p:pic>
          <p:nvPicPr>
            <p:cNvPr id="165" name="Google Shape;165;p9"/>
            <p:cNvPicPr preferRelativeResize="0"/>
            <p:nvPr/>
          </p:nvPicPr>
          <p:blipFill rotWithShape="1">
            <a:blip r:embed="rId8">
              <a:alphaModFix/>
            </a:blip>
            <a:srcRect l="18975" t="9789" r="12467"/>
            <a:stretch/>
          </p:blipFill>
          <p:spPr>
            <a:xfrm>
              <a:off x="3462256" y="4199063"/>
              <a:ext cx="2046842" cy="1899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57236" y="-68121"/>
              <a:ext cx="7635766" cy="4066384"/>
            </a:xfrm>
            <a:prstGeom prst="rect">
              <a:avLst/>
            </a:prstGeom>
          </p:spPr>
        </p:pic>
        <p:sp>
          <p:nvSpPr>
            <p:cNvPr id="6" name="文本框 6"/>
            <p:cNvSpPr txBox="1"/>
            <p:nvPr/>
          </p:nvSpPr>
          <p:spPr>
            <a:xfrm>
              <a:off x="4023360" y="1604905"/>
              <a:ext cx="69028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SVN-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II. KHÁM PHÁ</a:t>
              </a:r>
              <a:endParaRPr lang="zh-CN" altLang="en-US" sz="6600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86247" y="1977062"/>
              <a:ext cx="3834635" cy="3406471"/>
              <a:chOff x="286247" y="1977062"/>
              <a:chExt cx="3834635" cy="3406471"/>
            </a:xfrm>
          </p:grpSpPr>
          <p:sp>
            <p:nvSpPr>
              <p:cNvPr id="12" name="PA_菱形 1"/>
              <p:cNvSpPr/>
              <p:nvPr>
                <p:custDataLst>
                  <p:tags r:id="rId2"/>
                </p:custDataLst>
              </p:nvPr>
            </p:nvSpPr>
            <p:spPr>
              <a:xfrm>
                <a:off x="286247" y="1977062"/>
                <a:ext cx="3834635" cy="3406471"/>
              </a:xfrm>
              <a:prstGeom prst="diamond">
                <a:avLst/>
              </a:prstGeom>
              <a:solidFill>
                <a:srgbClr val="F3D3BC"/>
              </a:solidFill>
              <a:ln w="381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Lato Light"/>
                </a:endParaRPr>
              </a:p>
            </p:txBody>
          </p:sp>
          <p:sp>
            <p:nvSpPr>
              <p:cNvPr id="13" name="文本框 10"/>
              <p:cNvSpPr txBox="1"/>
              <p:nvPr/>
            </p:nvSpPr>
            <p:spPr>
              <a:xfrm>
                <a:off x="640371" y="2556912"/>
                <a:ext cx="295337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 dirty="0" err="1">
                    <a:solidFill>
                      <a:srgbClr val="0000FF"/>
                    </a:solidFill>
                    <a:latin typeface="#9Slide05 Brannboll Ny" panose="02000000000000000000" pitchFamily="2" charset="0"/>
                    <a:ea typeface="Helvetica Neue"/>
                    <a:cs typeface="Helvetica Neue"/>
                  </a:rPr>
                  <a:t>Bài</a:t>
                </a:r>
                <a:r>
                  <a:rPr lang="en-US" altLang="en-US" sz="2800" b="1" dirty="0">
                    <a:solidFill>
                      <a:srgbClr val="0000FF"/>
                    </a:solidFill>
                    <a:latin typeface="#9Slide05 Brannboll Ny" panose="02000000000000000000" pitchFamily="2" charset="0"/>
                    <a:ea typeface="Helvetica Neue"/>
                    <a:cs typeface="Helvetica Neue"/>
                  </a:rPr>
                  <a:t> 1:</a:t>
                </a:r>
                <a:r>
                  <a:rPr lang="en-US" altLang="en-US" sz="2800" b="1" dirty="0">
                    <a:solidFill>
                      <a:srgbClr val="FF0000"/>
                    </a:solidFill>
                    <a:latin typeface="#9Slide05 Brannboll Ny" panose="02000000000000000000" pitchFamily="2" charset="0"/>
                    <a:ea typeface="Helvetica Neue"/>
                    <a:cs typeface="Helvetica Neue"/>
                  </a:rPr>
                  <a:t> 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 dirty="0">
                    <a:solidFill>
                      <a:srgbClr val="FF0000"/>
                    </a:solidFill>
                    <a:latin typeface="#9Slide05 Brannboll Ny" panose="02000000000000000000" pitchFamily="2" charset="0"/>
                    <a:ea typeface="Helvetica Neue"/>
                    <a:cs typeface="Helvetica Neue"/>
                  </a:rPr>
                  <a:t>TỰ HÀO VỀ TRUYỀN THỐNG GIA ĐÌNH, DÒNG </a:t>
                </a:r>
                <a:r>
                  <a:rPr lang="en-US" altLang="en-US" sz="2800" b="1" dirty="0" smtClean="0">
                    <a:solidFill>
                      <a:srgbClr val="FF0000"/>
                    </a:solidFill>
                    <a:latin typeface="#9Slide05 Brannboll Ny" panose="02000000000000000000" pitchFamily="2" charset="0"/>
                    <a:ea typeface="Helvetica Neue"/>
                    <a:cs typeface="Helvetica Neue"/>
                  </a:rPr>
                  <a:t>HỌ</a:t>
                </a:r>
                <a:endParaRPr lang="zh-CN" altLang="en-US" sz="28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494296" y="192128"/>
            <a:ext cx="3099448" cy="1930623"/>
            <a:chOff x="4525460" y="4108799"/>
            <a:chExt cx="3364300" cy="2220276"/>
          </a:xfrm>
        </p:grpSpPr>
        <p:grpSp>
          <p:nvGrpSpPr>
            <p:cNvPr id="15" name="Group 14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7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551490" y="4126245"/>
                <a:ext cx="311805" cy="6725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1600" dirty="0">
                  <a:solidFill>
                    <a:srgbClr val="5F5F5F"/>
                  </a:solidFill>
                  <a:latin typeface="SVN-Vanilla Daisy Pro" panose="00000500000000000000" pitchFamily="2" charset="0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76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78" y="367473"/>
            <a:ext cx="9931180" cy="6329239"/>
          </a:xfrm>
          <a:prstGeom prst="rect">
            <a:avLst/>
          </a:prstGeom>
        </p:spPr>
      </p:pic>
      <p:sp>
        <p:nvSpPr>
          <p:cNvPr id="5" name="文本框 6"/>
          <p:cNvSpPr txBox="1"/>
          <p:nvPr/>
        </p:nvSpPr>
        <p:spPr>
          <a:xfrm>
            <a:off x="3456756" y="3036332"/>
            <a:ext cx="5562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1.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Truyền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thống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gia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đình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,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dòng</a:t>
            </a:r>
            <a:r>
              <a:rPr lang="en-US" altLang="zh-CN" sz="48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họ</a:t>
            </a:r>
            <a:endParaRPr lang="zh-CN" altLang="en-US" sz="48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6" name="Shape 35"/>
          <p:cNvPicPr/>
          <p:nvPr/>
        </p:nvPicPr>
        <p:blipFill>
          <a:blip r:embed="rId3"/>
          <a:stretch/>
        </p:blipFill>
        <p:spPr>
          <a:xfrm>
            <a:off x="29154" y="3615486"/>
            <a:ext cx="3744271" cy="3242514"/>
          </a:xfrm>
          <a:prstGeom prst="rect">
            <a:avLst/>
          </a:prstGeom>
        </p:spPr>
      </p:pic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53" y="4605992"/>
            <a:ext cx="2586805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53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879" y="-106161"/>
            <a:ext cx="42291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550518" y="268254"/>
            <a:ext cx="3263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hape 1"/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73353" y="1231300"/>
            <a:ext cx="11918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gia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đình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truyền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thống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ngành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utre 10"/>
          <p:cNvPicPr/>
          <p:nvPr/>
        </p:nvPicPr>
        <p:blipFill>
          <a:blip r:embed="rId4"/>
          <a:stretch/>
        </p:blipFill>
        <p:spPr>
          <a:xfrm>
            <a:off x="2631186" y="2699289"/>
            <a:ext cx="6592327" cy="34497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65622" y="6293558"/>
            <a:ext cx="5123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7975" marR="0">
              <a:spcBef>
                <a:spcPts val="0"/>
              </a:spcBef>
              <a:spcAft>
                <a:spcPts val="0"/>
              </a:spcAft>
            </a:pP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ố</a:t>
            </a: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giáo </a:t>
            </a: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Tôn </a:t>
            </a: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ấ</a:t>
            </a: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Tùng </a:t>
            </a:r>
            <a:r>
              <a:rPr lang="vi-VN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lang="vi-VN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Gia </a:t>
            </a:r>
            <a:r>
              <a:rPr lang="vi-VN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lang="vi-VN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94809" y="1584534"/>
            <a:ext cx="3505200" cy="2598044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816368">
              <a:defRPr/>
            </a:pPr>
            <a:endParaRPr lang="en-US" sz="1016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67124" y="1631749"/>
            <a:ext cx="336057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0000FF"/>
                </a:solidFill>
              </a:rPr>
              <a:t>  </a:t>
            </a:r>
            <a:r>
              <a:rPr lang="en-US" sz="2800" i="1" dirty="0" err="1" smtClean="0">
                <a:solidFill>
                  <a:srgbClr val="0000FF"/>
                </a:solidFill>
              </a:rPr>
              <a:t>Truyền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thống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của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gia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đình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>
                <a:solidFill>
                  <a:srgbClr val="0000FF"/>
                </a:solidFill>
              </a:rPr>
              <a:t>G</a:t>
            </a:r>
            <a:r>
              <a:rPr lang="en-US" sz="2800" i="1" dirty="0" err="1" smtClean="0">
                <a:solidFill>
                  <a:srgbClr val="0000FF"/>
                </a:solidFill>
              </a:rPr>
              <a:t>s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Tôn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Thất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Tùng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được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thể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hiện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thế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nào</a:t>
            </a:r>
            <a:r>
              <a:rPr lang="en-US" sz="2800" i="1" dirty="0" smtClean="0">
                <a:solidFill>
                  <a:srgbClr val="0000FF"/>
                </a:solidFill>
              </a:rPr>
              <a:t> qua </a:t>
            </a:r>
            <a:r>
              <a:rPr lang="en-US" sz="2800" i="1" dirty="0" err="1" smtClean="0">
                <a:solidFill>
                  <a:srgbClr val="0000FF"/>
                </a:solidFill>
              </a:rPr>
              <a:t>thông</a:t>
            </a:r>
            <a:r>
              <a:rPr lang="en-US" sz="2800" i="1" dirty="0" smtClean="0">
                <a:solidFill>
                  <a:srgbClr val="0000FF"/>
                </a:solidFill>
              </a:rPr>
              <a:t> tin </a:t>
            </a:r>
            <a:r>
              <a:rPr lang="en-US" sz="2800" i="1" dirty="0" err="1" smtClean="0">
                <a:solidFill>
                  <a:srgbClr val="0000FF"/>
                </a:solidFill>
              </a:rPr>
              <a:t>trên</a:t>
            </a:r>
            <a:r>
              <a:rPr lang="en-US" sz="2800" i="1" dirty="0" smtClean="0">
                <a:solidFill>
                  <a:srgbClr val="0000FF"/>
                </a:solidFill>
              </a:rPr>
              <a:t>?</a:t>
            </a:r>
            <a:endParaRPr lang="vi-VN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73297" y="4270148"/>
            <a:ext cx="3729394" cy="2587852"/>
          </a:xfrm>
          <a:prstGeom prst="roundRect">
            <a:avLst/>
          </a:prstGeom>
          <a:solidFill>
            <a:srgbClr val="1D9BB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>
              <a:defRPr/>
            </a:pPr>
            <a:endParaRPr lang="en-US" sz="28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35855" y="1494652"/>
            <a:ext cx="4337591" cy="2520964"/>
          </a:xfrm>
          <a:prstGeom prst="roundRect">
            <a:avLst/>
          </a:prstGeom>
          <a:solidFill>
            <a:srgbClr val="FFCCFF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>
              <a:defRPr/>
            </a:pPr>
            <a:endParaRPr lang="en-US" sz="28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00009" y="4391025"/>
            <a:ext cx="353584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780702" y="2098726"/>
            <a:ext cx="40867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gray">
          <a:xfrm>
            <a:off x="1151732" y="167369"/>
            <a:ext cx="4589110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altLang="en-US" sz="24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 NHÓM BÀN  </a:t>
            </a:r>
            <a:endParaRPr lang="en-US" altLang="en-US" sz="24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Shape 1"/>
          <p:cNvPicPr/>
          <p:nvPr/>
        </p:nvPicPr>
        <p:blipFill>
          <a:blip r:embed="rId2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52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701000" y="-136203"/>
            <a:ext cx="4457353" cy="3219386"/>
            <a:chOff x="-166977" y="0"/>
            <a:chExt cx="8523798" cy="5698029"/>
          </a:xfrm>
        </p:grpSpPr>
        <p:pic>
          <p:nvPicPr>
            <p:cNvPr id="5" name="Google Shape;164;p9"/>
            <p:cNvPicPr preferRelativeResize="0"/>
            <p:nvPr/>
          </p:nvPicPr>
          <p:blipFill rotWithShape="1">
            <a:blip r:embed="rId2">
              <a:alphaModFix/>
            </a:blip>
            <a:srcRect l="15285" t="10430" r="46645" b="11190"/>
            <a:stretch/>
          </p:blipFill>
          <p:spPr>
            <a:xfrm>
              <a:off x="-166977" y="0"/>
              <a:ext cx="8523798" cy="5698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65;p9"/>
            <p:cNvPicPr preferRelativeResize="0"/>
            <p:nvPr/>
          </p:nvPicPr>
          <p:blipFill rotWithShape="1">
            <a:blip r:embed="rId3">
              <a:alphaModFix/>
            </a:blip>
            <a:srcRect l="18975" t="9789" r="12467"/>
            <a:stretch/>
          </p:blipFill>
          <p:spPr>
            <a:xfrm>
              <a:off x="3295278" y="4015409"/>
              <a:ext cx="2947731" cy="16779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1076106" y="1993977"/>
            <a:ext cx="1063853" cy="1355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946" y="2671638"/>
            <a:ext cx="3853006" cy="4359018"/>
          </a:xfrm>
          <a:prstGeom prst="rect">
            <a:avLst/>
          </a:prstGeom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83" y="5220734"/>
            <a:ext cx="2740723" cy="161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435503" y="2132503"/>
            <a:ext cx="3577284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     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- T</a:t>
            </a:r>
            <a:r>
              <a:rPr lang="vi-VN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ruyền </a:t>
            </a:r>
            <a:r>
              <a:rPr lang="vi-VN" sz="2400" i="1" kern="0" dirty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thống gia đình, dòng </a:t>
            </a:r>
            <a:r>
              <a:rPr lang="vi-VN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họ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là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trị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đẹp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dòng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họ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lưu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truyền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huy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sang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i="1" kern="0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.</a:t>
            </a:r>
            <a:endParaRPr lang="en-US" altLang="en-US" sz="2400" b="1" kern="0" dirty="0" smtClean="0">
              <a:solidFill>
                <a:srgbClr val="00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125107" y="415217"/>
            <a:ext cx="3763352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kern="0" dirty="0" smtClean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  </a:t>
            </a:r>
            <a:r>
              <a:rPr lang="en-US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-</a:t>
            </a:r>
            <a:r>
              <a:rPr lang="vi-VN" sz="2400" i="1" kern="0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Tự </a:t>
            </a:r>
            <a:r>
              <a:rPr lang="vi-VN" sz="2400" i="1" kern="0" dirty="0">
                <a:solidFill>
                  <a:srgbClr val="FF0000"/>
                </a:solidFill>
                <a:latin typeface="#9Slide05 Brannboll Ny" panose="02000000000000000000" pitchFamily="2" charset="0"/>
                <a:cs typeface="#9Slide03 Arima Madurai Black" panose="00000A00000000000000" pitchFamily="2" charset="0"/>
              </a:rPr>
              <a:t>hào về truyền thống gia đình, dòng họ là thể hiện sự hài lòng, hãnh diện về các giá trị tốt đẹp mà gia đình, dòng họ đã tạo ra.</a:t>
            </a:r>
            <a:endParaRPr lang="en-US" sz="2400" kern="0" dirty="0">
              <a:solidFill>
                <a:srgbClr val="FF0000"/>
              </a:solidFill>
              <a:latin typeface="#9Slide05 Brannboll Ny" panose="02000000000000000000" pitchFamily="2" charset="0"/>
              <a:cs typeface="#9Slide03 Arima Madurai Black" panose="00000A00000000000000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b="1" kern="0" dirty="0" smtClean="0">
              <a:solidFill>
                <a:srgbClr val="000000"/>
              </a:solidFill>
            </a:endParaRPr>
          </a:p>
        </p:txBody>
      </p:sp>
      <p:pic>
        <p:nvPicPr>
          <p:cNvPr id="16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76" y="1270995"/>
            <a:ext cx="4936064" cy="4154449"/>
          </a:xfrm>
          <a:prstGeom prst="rect">
            <a:avLst/>
          </a:prstGeom>
        </p:spPr>
      </p:pic>
      <p:pic>
        <p:nvPicPr>
          <p:cNvPr id="17" name="Shape 1"/>
          <p:cNvPicPr/>
          <p:nvPr/>
        </p:nvPicPr>
        <p:blipFill>
          <a:blip r:embed="rId8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0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6 L -0.07617 -0.0400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4384</TotalTime>
  <Words>577</Words>
  <Application>Microsoft Office PowerPoint</Application>
  <PresentationFormat>Widescreen</PresentationFormat>
  <Paragraphs>70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微软雅黑</vt:lpstr>
      <vt:lpstr>宋体</vt:lpstr>
      <vt:lpstr>#9Slide03 Arima Madurai Black</vt:lpstr>
      <vt:lpstr>#9Slide03 Aturdida</vt:lpstr>
      <vt:lpstr>#9Slide05 Brannboll Ny</vt:lpstr>
      <vt:lpstr>#9Slide05 Fourth</vt:lpstr>
      <vt:lpstr>#9Slide06 Thillends Small</vt:lpstr>
      <vt:lpstr>Arial</vt:lpstr>
      <vt:lpstr>Arial Unicode MS</vt:lpstr>
      <vt:lpstr>Calibri</vt:lpstr>
      <vt:lpstr>Calibri Light</vt:lpstr>
      <vt:lpstr>Helvetica Neue</vt:lpstr>
      <vt:lpstr>Lato Light</vt:lpstr>
      <vt:lpstr>SVN-Tamarindo</vt:lpstr>
      <vt:lpstr>SVN-Vanilla Daisy Pro</vt:lpstr>
      <vt:lpstr>SVN-Very Berry</vt:lpstr>
      <vt:lpstr>Tahoma</vt:lpstr>
      <vt:lpstr>Times</vt:lpstr>
      <vt:lpstr>Times New Roman</vt:lpstr>
      <vt:lpstr>Trebuchet MS</vt:lpstr>
      <vt:lpstr>Wingdings 3</vt:lpstr>
      <vt:lpstr>华康海报体W12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109</cp:revision>
  <dcterms:created xsi:type="dcterms:W3CDTF">2021-06-28T15:32:15Z</dcterms:created>
  <dcterms:modified xsi:type="dcterms:W3CDTF">2023-07-20T15:41:28Z</dcterms:modified>
</cp:coreProperties>
</file>